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58" r:id="rId6"/>
    <p:sldId id="262" r:id="rId7"/>
    <p:sldId id="263" r:id="rId8"/>
    <p:sldId id="264" r:id="rId9"/>
    <p:sldId id="265" r:id="rId10"/>
    <p:sldId id="266" r:id="rId11"/>
    <p:sldId id="267" r:id="rId12"/>
    <p:sldId id="280" r:id="rId13"/>
    <p:sldId id="270" r:id="rId14"/>
    <p:sldId id="279" r:id="rId15"/>
    <p:sldId id="283" r:id="rId16"/>
    <p:sldId id="272" r:id="rId17"/>
    <p:sldId id="281" r:id="rId18"/>
    <p:sldId id="282" r:id="rId19"/>
    <p:sldId id="273" r:id="rId20"/>
    <p:sldId id="274" r:id="rId21"/>
    <p:sldId id="275" r:id="rId22"/>
    <p:sldId id="276" r:id="rId23"/>
    <p:sldId id="277" r:id="rId24"/>
    <p:sldId id="278" r:id="rId25"/>
    <p:sldId id="25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516" y="30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aseline="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B9B1AEB-E7E5-4B77-894B-390275849BC3}" type="datetimeFigureOut">
              <a:rPr lang="en-US" smtClean="0"/>
              <a:pPr/>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9B1AEB-E7E5-4B77-894B-390275849BC3}" type="datetimeFigureOut">
              <a:rPr lang="en-US" smtClean="0"/>
              <a:pPr/>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9B1AEB-E7E5-4B77-894B-390275849BC3}" type="datetimeFigureOut">
              <a:rPr lang="en-US" smtClean="0"/>
              <a:pPr/>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9B1AEB-E7E5-4B77-894B-390275849BC3}" type="datetimeFigureOut">
              <a:rPr lang="en-US" smtClean="0"/>
              <a:pPr/>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9B1AEB-E7E5-4B77-894B-390275849BC3}" type="datetimeFigureOut">
              <a:rPr lang="en-US" smtClean="0"/>
              <a:pPr/>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9B1AEB-E7E5-4B77-894B-390275849BC3}" type="datetimeFigureOut">
              <a:rPr lang="en-US" smtClean="0"/>
              <a:pPr/>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9B1AEB-E7E5-4B77-894B-390275849BC3}" type="datetimeFigureOut">
              <a:rPr lang="en-US" smtClean="0"/>
              <a:pPr/>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9B1AEB-E7E5-4B77-894B-390275849BC3}" type="datetimeFigureOut">
              <a:rPr lang="en-US" smtClean="0"/>
              <a:pPr/>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9B1AEB-E7E5-4B77-894B-390275849BC3}" type="datetimeFigureOut">
              <a:rPr lang="en-US" smtClean="0"/>
              <a:pPr/>
              <a:t>1/19/2025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B1158-7A8D-4363-8999-0FEB1EFEA0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45417E-87DB-7BC9-96F8-EAFD8413A4B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DDEEBFF-9B7D-06C2-0924-AA9A977AECF4}"/>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8BE0A6-9D7F-A330-3969-706F7D7E5939}"/>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C0053085-844B-71AF-871D-9BC5DFC4F2BF}"/>
              </a:ext>
            </a:extLst>
          </p:cNvPr>
          <p:cNvSpPr>
            <a:spLocks noGrp="1"/>
          </p:cNvSpPr>
          <p:nvPr>
            <p:ph type="subTitle" idx="1"/>
          </p:nvPr>
        </p:nvSpPr>
        <p:spPr>
          <a:xfrm>
            <a:off x="762000" y="2514600"/>
            <a:ext cx="10744200" cy="4038600"/>
          </a:xfrm>
        </p:spPr>
        <p:txBody>
          <a:bodyPr>
            <a:normAutofit/>
          </a:bodyPr>
          <a:lstStyle/>
          <a:p>
            <a:r>
              <a:rPr lang="en-US" sz="3600" u="sng" dirty="0"/>
              <a:t>An example of “safe faith”.</a:t>
            </a:r>
          </a:p>
          <a:p>
            <a:endParaRPr lang="en-US" sz="3600" dirty="0"/>
          </a:p>
          <a:p>
            <a:endParaRPr lang="en-US" sz="3600" dirty="0"/>
          </a:p>
          <a:p>
            <a:r>
              <a:rPr lang="en-US" sz="3600" dirty="0"/>
              <a:t>Matthew 25:24, 25</a:t>
            </a:r>
          </a:p>
          <a:p>
            <a:r>
              <a:rPr lang="en-US" sz="3600" dirty="0"/>
              <a:t>Matthew 25:26-30</a:t>
            </a:r>
          </a:p>
        </p:txBody>
      </p:sp>
    </p:spTree>
    <p:extLst>
      <p:ext uri="{BB962C8B-B14F-4D97-AF65-F5344CB8AC3E}">
        <p14:creationId xmlns:p14="http://schemas.microsoft.com/office/powerpoint/2010/main" val="3092593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arn(inVertical)">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DD9523D-5F93-9BB4-832C-105C80B6335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0DE325-28D5-1023-FEFE-93C605113609}"/>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77C908-AD90-23B5-3A66-2E1DA406883A}"/>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09432380-3806-5EA2-0DE5-579745FF6459}"/>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At home in the world.</a:t>
            </a:r>
          </a:p>
          <a:p>
            <a:endParaRPr lang="en-US" sz="3600" dirty="0"/>
          </a:p>
          <a:p>
            <a:r>
              <a:rPr lang="en-US" sz="3600" dirty="0"/>
              <a:t>Worldly things have become my primary focus | Rev 3:14-17</a:t>
            </a:r>
          </a:p>
          <a:p>
            <a:endParaRPr lang="en-US" sz="3600" dirty="0"/>
          </a:p>
          <a:p>
            <a:r>
              <a:rPr lang="en-US" sz="3600" dirty="0"/>
              <a:t>Lose sensitivity to worldly behavior (2 Peter 2:7, 8)</a:t>
            </a:r>
          </a:p>
        </p:txBody>
      </p:sp>
    </p:spTree>
    <p:extLst>
      <p:ext uri="{BB962C8B-B14F-4D97-AF65-F5344CB8AC3E}">
        <p14:creationId xmlns:p14="http://schemas.microsoft.com/office/powerpoint/2010/main" val="410851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ABCB210-3631-F854-6970-9FEFD649D9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761A702-5043-5A53-B555-F5F93236623C}"/>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808E5B-713F-0CB3-0EAF-C73A02EAC95A}"/>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59D48BA7-9146-19ED-D100-8BB390B54FBE}"/>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At home in the world.</a:t>
            </a:r>
          </a:p>
          <a:p>
            <a:endParaRPr lang="en-US" sz="3600" dirty="0"/>
          </a:p>
          <a:p>
            <a:r>
              <a:rPr lang="en-US" sz="3600" dirty="0"/>
              <a:t>You prefer the world over brethren. (2 Corinthians 6:14-15)</a:t>
            </a:r>
          </a:p>
          <a:p>
            <a:endParaRPr lang="en-US" sz="3600" dirty="0"/>
          </a:p>
          <a:p>
            <a:r>
              <a:rPr lang="en-US" sz="3600" dirty="0"/>
              <a:t>The focus of your life revolves pleasure. (1 John 2:15)</a:t>
            </a:r>
          </a:p>
        </p:txBody>
      </p:sp>
    </p:spTree>
    <p:extLst>
      <p:ext uri="{BB962C8B-B14F-4D97-AF65-F5344CB8AC3E}">
        <p14:creationId xmlns:p14="http://schemas.microsoft.com/office/powerpoint/2010/main" val="10978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arn(inVertical)">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FC23045-A0C5-995D-D34F-A626B703F4D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B092588-8B04-67A8-0E07-0219C9FD212F}"/>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891C18-9EE0-641F-129A-C7F5113D8C8F}"/>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D4911C19-EE48-E741-3DE1-EA8E697FA88A}"/>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Seeks to avoid all risk.</a:t>
            </a:r>
          </a:p>
          <a:p>
            <a:endParaRPr lang="en-US" sz="3600" dirty="0"/>
          </a:p>
          <a:p>
            <a:r>
              <a:rPr lang="en-US" sz="3000" dirty="0"/>
              <a:t>Acts 9:23-25 – “When many days had passed, the Jews plotted to kill him, 24 but their plot became known to Saul. They were watching the gates day and night in order to kill him, 25 but his disciples took him by night and let him down through an opening in the wall, lowering him in a basket.”</a:t>
            </a:r>
          </a:p>
        </p:txBody>
      </p:sp>
    </p:spTree>
    <p:extLst>
      <p:ext uri="{BB962C8B-B14F-4D97-AF65-F5344CB8AC3E}">
        <p14:creationId xmlns:p14="http://schemas.microsoft.com/office/powerpoint/2010/main" val="71784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41934F6-3E7F-7D4A-3E81-AA6634220EC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42FF08-A2C0-ADAF-F33B-1082F7C403A9}"/>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312A50-9F34-9790-9C3C-B7A9417A8EA7}"/>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A47A0F96-5000-48AB-824F-62A007C866CA}"/>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Seeks to avoid all risk.</a:t>
            </a:r>
          </a:p>
          <a:p>
            <a:endParaRPr lang="en-US" sz="3600" dirty="0"/>
          </a:p>
          <a:p>
            <a:r>
              <a:rPr lang="en-US" dirty="0"/>
              <a:t>Acts 20:22, 23 – “And now, behold, I am going to Jerusalem, constrained by the Spirit, not knowing what will happen to me there, 23 except that the Holy Spirit testifies to me in every city that imprisonment and afflictions await me.”</a:t>
            </a:r>
          </a:p>
        </p:txBody>
      </p:sp>
    </p:spTree>
    <p:extLst>
      <p:ext uri="{BB962C8B-B14F-4D97-AF65-F5344CB8AC3E}">
        <p14:creationId xmlns:p14="http://schemas.microsoft.com/office/powerpoint/2010/main" val="363033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8815D5-1FBB-3158-83E7-5ABB6C41F5E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D272F0-9D56-B5AA-EB5F-A6053902CCF1}"/>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29AAA3-A226-F150-2A6F-19C2AF436EAA}"/>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2AD498F9-0595-BFD5-8352-F47A18A3C91E}"/>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Seeks to avoid all risk.</a:t>
            </a:r>
          </a:p>
          <a:p>
            <a:endParaRPr lang="en-US" sz="3600" dirty="0"/>
          </a:p>
          <a:p>
            <a:r>
              <a:rPr lang="en-US" sz="3600" dirty="0"/>
              <a:t>Risk + calculation + planning = wrong</a:t>
            </a:r>
          </a:p>
          <a:p>
            <a:endParaRPr lang="en-US" sz="3600" dirty="0"/>
          </a:p>
          <a:p>
            <a:r>
              <a:rPr lang="en-US" sz="3600" dirty="0"/>
              <a:t>Risk + calculation + planning + faith = right</a:t>
            </a:r>
          </a:p>
        </p:txBody>
      </p:sp>
      <p:cxnSp>
        <p:nvCxnSpPr>
          <p:cNvPr id="6" name="Straight Connector 5">
            <a:extLst>
              <a:ext uri="{FF2B5EF4-FFF2-40B4-BE49-F238E27FC236}">
                <a16:creationId xmlns:a16="http://schemas.microsoft.com/office/drawing/2014/main" id="{9B706CFF-FC18-2BA9-A3AA-311B893C2DF0}"/>
              </a:ext>
            </a:extLst>
          </p:cNvPr>
          <p:cNvCxnSpPr>
            <a:cxnSpLocks/>
          </p:cNvCxnSpPr>
          <p:nvPr/>
        </p:nvCxnSpPr>
        <p:spPr>
          <a:xfrm>
            <a:off x="2209800" y="4572000"/>
            <a:ext cx="78486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9D311F-8680-7582-6171-BE5C2E514109}"/>
              </a:ext>
            </a:extLst>
          </p:cNvPr>
          <p:cNvCxnSpPr>
            <a:cxnSpLocks/>
          </p:cNvCxnSpPr>
          <p:nvPr/>
        </p:nvCxnSpPr>
        <p:spPr>
          <a:xfrm flipV="1">
            <a:off x="2212258" y="4572000"/>
            <a:ext cx="7769942"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47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arn(inVertical)">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F3FB2E7-B33E-3199-50AF-A2760D1F5DD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47E6C1-CB29-4E3B-9F5B-40A635E5D857}"/>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E79347-A9D3-FCFA-D15E-08C4682C7BB0}"/>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0D57C250-ED2D-368F-D44C-8CFCE7664950}"/>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Avoids confronting sin in others.</a:t>
            </a:r>
          </a:p>
          <a:p>
            <a:endParaRPr lang="en-US" sz="3600" dirty="0"/>
          </a:p>
          <a:p>
            <a:r>
              <a:rPr lang="en-US" sz="3600" dirty="0"/>
              <a:t>Proverbs 9:7 – “Whoever corrects a scoffer gets himself </a:t>
            </a:r>
            <a:br>
              <a:rPr lang="en-US" sz="3600" dirty="0"/>
            </a:br>
            <a:r>
              <a:rPr lang="en-US" sz="3600" dirty="0"/>
              <a:t>abuse, and he who reproves a wicked man incurs injury.”</a:t>
            </a:r>
          </a:p>
        </p:txBody>
      </p:sp>
    </p:spTree>
    <p:extLst>
      <p:ext uri="{BB962C8B-B14F-4D97-AF65-F5344CB8AC3E}">
        <p14:creationId xmlns:p14="http://schemas.microsoft.com/office/powerpoint/2010/main" val="1420754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charRg st="68" end="181"/>
                                            </p:txEl>
                                          </p:spTgt>
                                        </p:tgtEl>
                                        <p:attrNameLst>
                                          <p:attrName>style.visibility</p:attrName>
                                        </p:attrNameLst>
                                      </p:cBhvr>
                                      <p:to>
                                        <p:strVal val="visible"/>
                                      </p:to>
                                    </p:set>
                                    <p:animEffect transition="in" filter="fade">
                                      <p:cBhvr>
                                        <p:cTn id="12" dur="500"/>
                                        <p:tgtEl>
                                          <p:spTgt spid="3">
                                            <p:txEl>
                                              <p:charRg st="68" end="18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4188AF8-19D7-5766-EF5B-27FEA2EF263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CD30C0-3544-A78C-3A92-407911DADF7C}"/>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6C22C5-A282-CD34-5937-394BD7B15003}"/>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8061E319-2791-FF79-7D3E-9325D221D6D9}"/>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Avoids confronting sin in others.</a:t>
            </a:r>
          </a:p>
          <a:p>
            <a:endParaRPr lang="en-US" sz="3600" dirty="0"/>
          </a:p>
          <a:p>
            <a:r>
              <a:rPr lang="en-US" sz="3600" dirty="0"/>
              <a:t>Luke 17:3 – “If your brother sins, rebuke him, </a:t>
            </a:r>
            <a:br>
              <a:rPr lang="en-US" sz="3600" dirty="0"/>
            </a:br>
            <a:r>
              <a:rPr lang="en-US" sz="3600" dirty="0"/>
              <a:t>and if he repents, forgive him.”</a:t>
            </a:r>
          </a:p>
        </p:txBody>
      </p:sp>
    </p:spTree>
    <p:extLst>
      <p:ext uri="{BB962C8B-B14F-4D97-AF65-F5344CB8AC3E}">
        <p14:creationId xmlns:p14="http://schemas.microsoft.com/office/powerpoint/2010/main" val="122663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charRg st="68" end="154"/>
                                            </p:txEl>
                                          </p:spTgt>
                                        </p:tgtEl>
                                        <p:attrNameLst>
                                          <p:attrName>style.visibility</p:attrName>
                                        </p:attrNameLst>
                                      </p:cBhvr>
                                      <p:to>
                                        <p:strVal val="visible"/>
                                      </p:to>
                                    </p:set>
                                    <p:animEffect transition="in" filter="fade">
                                      <p:cBhvr>
                                        <p:cTn id="7" dur="500"/>
                                        <p:tgtEl>
                                          <p:spTgt spid="3">
                                            <p:txEl>
                                              <p:charRg st="68" end="15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E00B364-63D0-BE59-0968-599D473CA99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E38726-64A6-0134-695C-E97EFA49E1F5}"/>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9196B9-7250-197E-7370-8D48E3EA7FBF}"/>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B050B9C6-81FF-416C-577D-802E2452F2A9}"/>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Avoids confronting sin in others.</a:t>
            </a:r>
          </a:p>
          <a:p>
            <a:endParaRPr lang="en-US" sz="3600" dirty="0"/>
          </a:p>
          <a:p>
            <a:r>
              <a:rPr lang="en-US" sz="2800" dirty="0"/>
              <a:t>Matthew 10:34-36 – “Do not think that I have come to bring peace to </a:t>
            </a:r>
            <a:br>
              <a:rPr lang="en-US" sz="2800" dirty="0"/>
            </a:br>
            <a:r>
              <a:rPr lang="en-US" sz="2800" dirty="0"/>
              <a:t>the earth. I have not come to bring peace, but a sword. 35 For I have </a:t>
            </a:r>
            <a:br>
              <a:rPr lang="en-US" sz="2800" dirty="0"/>
            </a:br>
            <a:r>
              <a:rPr lang="en-US" sz="2800" dirty="0"/>
              <a:t>come to set a man against his father, and a daughter against her </a:t>
            </a:r>
            <a:br>
              <a:rPr lang="en-US" sz="2800" dirty="0"/>
            </a:br>
            <a:r>
              <a:rPr lang="en-US" sz="2800" dirty="0"/>
              <a:t>mother, and a daughter-in-law against her mother-in-law. 36 </a:t>
            </a:r>
            <a:br>
              <a:rPr lang="en-US" sz="2800" dirty="0"/>
            </a:br>
            <a:r>
              <a:rPr lang="en-US" sz="2800" dirty="0"/>
              <a:t>And a person's enemies will be those of his own household.”</a:t>
            </a:r>
          </a:p>
        </p:txBody>
      </p:sp>
    </p:spTree>
    <p:extLst>
      <p:ext uri="{BB962C8B-B14F-4D97-AF65-F5344CB8AC3E}">
        <p14:creationId xmlns:p14="http://schemas.microsoft.com/office/powerpoint/2010/main" val="306355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charRg st="68" end="396"/>
                                            </p:txEl>
                                          </p:spTgt>
                                        </p:tgtEl>
                                        <p:attrNameLst>
                                          <p:attrName>style.visibility</p:attrName>
                                        </p:attrNameLst>
                                      </p:cBhvr>
                                      <p:to>
                                        <p:strVal val="visible"/>
                                      </p:to>
                                    </p:set>
                                    <p:animEffect transition="in" filter="fade">
                                      <p:cBhvr>
                                        <p:cTn id="7" dur="500"/>
                                        <p:tgtEl>
                                          <p:spTgt spid="3">
                                            <p:txEl>
                                              <p:charRg st="68" end="39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D0FAA9E-19E1-CA9B-B8AB-34FEB82122A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0F77F36-1F4C-A112-269C-0A6567559911}"/>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44FDFF-A80A-6913-CE0B-39CF2EC8B863}"/>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C6719F38-5FAF-6233-8AD1-62011FC7D393}"/>
              </a:ext>
            </a:extLst>
          </p:cNvPr>
          <p:cNvSpPr>
            <a:spLocks noGrp="1"/>
          </p:cNvSpPr>
          <p:nvPr>
            <p:ph type="subTitle" idx="1"/>
          </p:nvPr>
        </p:nvSpPr>
        <p:spPr>
          <a:xfrm>
            <a:off x="0" y="2514600"/>
            <a:ext cx="12192000" cy="4334164"/>
          </a:xfrm>
        </p:spPr>
        <p:txBody>
          <a:bodyPr>
            <a:normAutofit/>
          </a:bodyPr>
          <a:lstStyle/>
          <a:p>
            <a:r>
              <a:rPr lang="en-US" sz="3600" u="sng" dirty="0"/>
              <a:t>Characteristics of a safe faith:</a:t>
            </a:r>
          </a:p>
          <a:p>
            <a:r>
              <a:rPr lang="en-US" sz="3600" dirty="0"/>
              <a:t>Serves from the overflow</a:t>
            </a:r>
          </a:p>
          <a:p>
            <a:endParaRPr lang="en-US" sz="3600" dirty="0"/>
          </a:p>
          <a:p>
            <a:r>
              <a:rPr lang="en-US" sz="3600" dirty="0"/>
              <a:t>Mark 12:41-44</a:t>
            </a:r>
          </a:p>
        </p:txBody>
      </p:sp>
    </p:spTree>
    <p:extLst>
      <p:ext uri="{BB962C8B-B14F-4D97-AF65-F5344CB8AC3E}">
        <p14:creationId xmlns:p14="http://schemas.microsoft.com/office/powerpoint/2010/main" val="1962166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0D3B3C-9834-79D8-1664-8C70B57B221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F5E4756-D7A7-1460-FB7D-41C78A016C19}"/>
              </a:ext>
            </a:extLst>
          </p:cNvPr>
          <p:cNvSpPr>
            <a:spLocks noGrp="1"/>
          </p:cNvSpPr>
          <p:nvPr>
            <p:ph type="subTitle" idx="1"/>
          </p:nvPr>
        </p:nvSpPr>
        <p:spPr>
          <a:xfrm>
            <a:off x="457200" y="304800"/>
            <a:ext cx="5334000" cy="5943600"/>
          </a:xfrm>
        </p:spPr>
        <p:txBody>
          <a:bodyPr>
            <a:normAutofit/>
          </a:bodyPr>
          <a:lstStyle/>
          <a:p>
            <a:r>
              <a:rPr lang="en-US" sz="4000" dirty="0"/>
              <a:t>Ephesians 5:15, 16 </a:t>
            </a:r>
          </a:p>
          <a:p>
            <a:endParaRPr lang="en-US" sz="4000" dirty="0"/>
          </a:p>
          <a:p>
            <a:r>
              <a:rPr lang="en-US" sz="4000" dirty="0"/>
              <a:t>“Look carefully </a:t>
            </a:r>
            <a:br>
              <a:rPr lang="en-US" sz="4000" dirty="0"/>
            </a:br>
            <a:r>
              <a:rPr lang="en-US" sz="4000" dirty="0"/>
              <a:t>then how you walk, not as unwise but </a:t>
            </a:r>
            <a:br>
              <a:rPr lang="en-US" sz="4000" dirty="0"/>
            </a:br>
            <a:r>
              <a:rPr lang="en-US" sz="4000" dirty="0"/>
              <a:t>as wise, 16 making the best use of </a:t>
            </a:r>
            <a:br>
              <a:rPr lang="en-US" sz="4000" dirty="0"/>
            </a:br>
            <a:r>
              <a:rPr lang="en-US" sz="4000" dirty="0"/>
              <a:t>the time, because the days are evil.”</a:t>
            </a:r>
          </a:p>
        </p:txBody>
      </p:sp>
      <p:sp>
        <p:nvSpPr>
          <p:cNvPr id="4" name="Subtitle 2">
            <a:extLst>
              <a:ext uri="{FF2B5EF4-FFF2-40B4-BE49-F238E27FC236}">
                <a16:creationId xmlns:a16="http://schemas.microsoft.com/office/drawing/2014/main" id="{7E822B68-C162-FB02-C425-02983501F7D5}"/>
              </a:ext>
            </a:extLst>
          </p:cNvPr>
          <p:cNvSpPr txBox="1">
            <a:spLocks/>
          </p:cNvSpPr>
          <p:nvPr/>
        </p:nvSpPr>
        <p:spPr>
          <a:xfrm>
            <a:off x="6477000" y="304800"/>
            <a:ext cx="5334000" cy="5943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bg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dirty="0"/>
              <a:t>Best uses of time</a:t>
            </a:r>
          </a:p>
          <a:p>
            <a:endParaRPr lang="en-US" sz="4000" dirty="0"/>
          </a:p>
          <a:p>
            <a:r>
              <a:rPr lang="en-US" sz="4000" dirty="0"/>
              <a:t>Good uses of time</a:t>
            </a:r>
          </a:p>
          <a:p>
            <a:endParaRPr lang="en-US" sz="4000" dirty="0"/>
          </a:p>
          <a:p>
            <a:r>
              <a:rPr lang="en-US" sz="4000" dirty="0"/>
              <a:t>Poor, non-sinful </a:t>
            </a:r>
            <a:br>
              <a:rPr lang="en-US" sz="4000" dirty="0"/>
            </a:br>
            <a:r>
              <a:rPr lang="en-US" sz="4000" dirty="0"/>
              <a:t>uses of time</a:t>
            </a:r>
          </a:p>
          <a:p>
            <a:endParaRPr lang="en-US" sz="4000" dirty="0"/>
          </a:p>
          <a:p>
            <a:r>
              <a:rPr lang="en-US" sz="4000" dirty="0"/>
              <a:t>Sinful uses of time.</a:t>
            </a:r>
          </a:p>
        </p:txBody>
      </p:sp>
    </p:spTree>
    <p:extLst>
      <p:ext uri="{BB962C8B-B14F-4D97-AF65-F5344CB8AC3E}">
        <p14:creationId xmlns:p14="http://schemas.microsoft.com/office/powerpoint/2010/main" val="3415949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barn(inVertical)">
                                      <p:cBhvr>
                                        <p:cTn id="15" dur="500"/>
                                        <p:tgtEl>
                                          <p:spTgt spid="4">
                                            <p:txEl>
                                              <p:pRg st="0" end="0"/>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barn(inVertical)">
                                      <p:cBhvr>
                                        <p:cTn id="18" dur="500"/>
                                        <p:tgtEl>
                                          <p:spTgt spid="4">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barn(inVertical)">
                                      <p:cBhvr>
                                        <p:cTn id="21" dur="500"/>
                                        <p:tgtEl>
                                          <p:spTgt spid="4">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barn(inVertical)">
                                      <p:cBhvr>
                                        <p:cTn id="2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E7B3790-54AC-0B31-B4EC-6EA8428E3A6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DE7C040-869C-D67A-D127-580CCD843864}"/>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19C36A7-8B3F-E790-6BA7-7571C742B718}"/>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5A699418-2115-7DFF-074D-EC9C3EED47E2}"/>
              </a:ext>
            </a:extLst>
          </p:cNvPr>
          <p:cNvSpPr>
            <a:spLocks noGrp="1"/>
          </p:cNvSpPr>
          <p:nvPr>
            <p:ph type="subTitle" idx="1"/>
          </p:nvPr>
        </p:nvSpPr>
        <p:spPr>
          <a:xfrm>
            <a:off x="0" y="2514600"/>
            <a:ext cx="12192000" cy="4334164"/>
          </a:xfrm>
        </p:spPr>
        <p:txBody>
          <a:bodyPr>
            <a:normAutofit/>
          </a:bodyPr>
          <a:lstStyle/>
          <a:p>
            <a:r>
              <a:rPr lang="en-US" sz="3600" u="sng" dirty="0"/>
              <a:t>How can I avoid falling prey to a “safe faith”?</a:t>
            </a:r>
          </a:p>
          <a:p>
            <a:r>
              <a:rPr lang="en-US" sz="3600" dirty="0"/>
              <a:t>Maintain a pilgrim mindset.</a:t>
            </a:r>
          </a:p>
          <a:p>
            <a:endParaRPr lang="en-US" sz="3600" dirty="0"/>
          </a:p>
          <a:p>
            <a:r>
              <a:rPr lang="en-US" sz="3600" dirty="0"/>
              <a:t>Hebrews 11:13-16</a:t>
            </a:r>
          </a:p>
        </p:txBody>
      </p:sp>
    </p:spTree>
    <p:extLst>
      <p:ext uri="{BB962C8B-B14F-4D97-AF65-F5344CB8AC3E}">
        <p14:creationId xmlns:p14="http://schemas.microsoft.com/office/powerpoint/2010/main" val="28704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98803C-4C8B-6EBE-1DD9-29B88676081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3F4BEA2-ECAC-F23A-9135-2B14DF45EA9E}"/>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81C5AD-E1F0-37C0-C3AC-6C9A2BD7CF89}"/>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80D76535-4F86-E657-B0AB-D8BA61A81B5E}"/>
              </a:ext>
            </a:extLst>
          </p:cNvPr>
          <p:cNvSpPr>
            <a:spLocks noGrp="1"/>
          </p:cNvSpPr>
          <p:nvPr>
            <p:ph type="subTitle" idx="1"/>
          </p:nvPr>
        </p:nvSpPr>
        <p:spPr>
          <a:xfrm>
            <a:off x="0" y="2514600"/>
            <a:ext cx="12192000" cy="4334164"/>
          </a:xfrm>
        </p:spPr>
        <p:txBody>
          <a:bodyPr>
            <a:normAutofit/>
          </a:bodyPr>
          <a:lstStyle/>
          <a:p>
            <a:r>
              <a:rPr lang="en-US" sz="3600" u="sng" dirty="0"/>
              <a:t>How can I avoid falling prey to a “safe faith”?</a:t>
            </a:r>
          </a:p>
          <a:p>
            <a:r>
              <a:rPr lang="en-US" sz="3600" dirty="0"/>
              <a:t>Take God-sized risks</a:t>
            </a:r>
          </a:p>
          <a:p>
            <a:endParaRPr lang="en-US" sz="3600" dirty="0"/>
          </a:p>
          <a:p>
            <a:r>
              <a:rPr lang="en-US" sz="3600" dirty="0"/>
              <a:t>Ephesians 3:20 – “Now to him who is able to do far more abundantly than all that we ask or think, according to the power at work within us…”</a:t>
            </a:r>
          </a:p>
        </p:txBody>
      </p:sp>
    </p:spTree>
    <p:extLst>
      <p:ext uri="{BB962C8B-B14F-4D97-AF65-F5344CB8AC3E}">
        <p14:creationId xmlns:p14="http://schemas.microsoft.com/office/powerpoint/2010/main" val="2741786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09D7550-9FBD-57E5-C40C-3EA871C9306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7C5A200-E872-D745-CDFC-1C77DB6EF748}"/>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2AD9B-358D-945B-F941-46A2A1557149}"/>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A1CC32A1-5E8C-F457-5023-77307EB53D7C}"/>
              </a:ext>
            </a:extLst>
          </p:cNvPr>
          <p:cNvSpPr>
            <a:spLocks noGrp="1"/>
          </p:cNvSpPr>
          <p:nvPr>
            <p:ph type="subTitle" idx="1"/>
          </p:nvPr>
        </p:nvSpPr>
        <p:spPr>
          <a:xfrm>
            <a:off x="0" y="2514600"/>
            <a:ext cx="12192000" cy="4334164"/>
          </a:xfrm>
        </p:spPr>
        <p:txBody>
          <a:bodyPr>
            <a:normAutofit/>
          </a:bodyPr>
          <a:lstStyle/>
          <a:p>
            <a:r>
              <a:rPr lang="en-US" sz="3600" u="sng" dirty="0"/>
              <a:t>How can I avoid falling prey to a “safe faith”?</a:t>
            </a:r>
          </a:p>
          <a:p>
            <a:r>
              <a:rPr lang="en-US" sz="3600" dirty="0"/>
              <a:t>Live daily for eternal significance.</a:t>
            </a:r>
          </a:p>
          <a:p>
            <a:endParaRPr lang="en-US" sz="3600" dirty="0"/>
          </a:p>
          <a:p>
            <a:endParaRPr lang="en-US" sz="3600" dirty="0"/>
          </a:p>
          <a:p>
            <a:r>
              <a:rPr lang="en-US" sz="3600" dirty="0"/>
              <a:t>Romans 12:1</a:t>
            </a:r>
          </a:p>
        </p:txBody>
      </p:sp>
    </p:spTree>
    <p:extLst>
      <p:ext uri="{BB962C8B-B14F-4D97-AF65-F5344CB8AC3E}">
        <p14:creationId xmlns:p14="http://schemas.microsoft.com/office/powerpoint/2010/main" val="1463454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DD8E8DB-EDB8-CA5C-68AD-B38B23DD356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E8056F4-6771-E732-1A86-C941F86DBA80}"/>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24E3E1-4188-04EE-DF62-CE3852F4F1FD}"/>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B5B86939-D142-D173-9BDC-7D429648A4DB}"/>
              </a:ext>
            </a:extLst>
          </p:cNvPr>
          <p:cNvSpPr>
            <a:spLocks noGrp="1"/>
          </p:cNvSpPr>
          <p:nvPr>
            <p:ph type="subTitle" idx="1"/>
          </p:nvPr>
        </p:nvSpPr>
        <p:spPr>
          <a:xfrm>
            <a:off x="0" y="2514600"/>
            <a:ext cx="12192000" cy="4334164"/>
          </a:xfrm>
        </p:spPr>
        <p:txBody>
          <a:bodyPr>
            <a:normAutofit/>
          </a:bodyPr>
          <a:lstStyle/>
          <a:p>
            <a:r>
              <a:rPr lang="en-US" sz="3600" u="sng" dirty="0"/>
              <a:t>How can I avoid falling prey to a “safe faith”?</a:t>
            </a:r>
          </a:p>
          <a:p>
            <a:r>
              <a:rPr lang="en-US" sz="3600" dirty="0"/>
              <a:t>Lean into your weakness</a:t>
            </a:r>
          </a:p>
          <a:p>
            <a:endParaRPr lang="en-US" sz="3600" dirty="0"/>
          </a:p>
          <a:p>
            <a:r>
              <a:rPr lang="en-US" sz="3600" dirty="0"/>
              <a:t>2 Corinthians 12:9 – “But he said to me, “My grace is sufficient for you, for my power is made perfect in weakness.” Therefore I will boast all the more gladly of my weaknesses, so that the power of Christ may rest upon me.”</a:t>
            </a:r>
          </a:p>
        </p:txBody>
      </p:sp>
    </p:spTree>
    <p:extLst>
      <p:ext uri="{BB962C8B-B14F-4D97-AF65-F5344CB8AC3E}">
        <p14:creationId xmlns:p14="http://schemas.microsoft.com/office/powerpoint/2010/main" val="45515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31633B-FF16-9403-37F4-67F792F45AF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EA1FBF5-39F4-E96F-4E88-666016E34C62}"/>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79040F-81F0-AB1A-BC01-6D3DC819CC4E}"/>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57A63E05-4C81-0B1D-95E9-A770C0487ED7}"/>
              </a:ext>
            </a:extLst>
          </p:cNvPr>
          <p:cNvSpPr>
            <a:spLocks noGrp="1"/>
          </p:cNvSpPr>
          <p:nvPr>
            <p:ph type="subTitle" idx="1"/>
          </p:nvPr>
        </p:nvSpPr>
        <p:spPr>
          <a:xfrm>
            <a:off x="0" y="2514600"/>
            <a:ext cx="12192000" cy="4334164"/>
          </a:xfrm>
        </p:spPr>
        <p:txBody>
          <a:bodyPr>
            <a:normAutofit/>
          </a:bodyPr>
          <a:lstStyle/>
          <a:p>
            <a:endParaRPr lang="en-US" sz="4400" dirty="0"/>
          </a:p>
          <a:p>
            <a:r>
              <a:rPr lang="en-US" sz="4400" dirty="0"/>
              <a:t>You are safe in Jesus | Romans 8:1, 38-39</a:t>
            </a:r>
          </a:p>
          <a:p>
            <a:endParaRPr lang="en-US" sz="4400" dirty="0"/>
          </a:p>
          <a:p>
            <a:r>
              <a:rPr lang="en-US" sz="4400" dirty="0"/>
              <a:t>You are enough in Jesus | Colossians 3:3</a:t>
            </a:r>
          </a:p>
        </p:txBody>
      </p:sp>
    </p:spTree>
    <p:extLst>
      <p:ext uri="{BB962C8B-B14F-4D97-AF65-F5344CB8AC3E}">
        <p14:creationId xmlns:p14="http://schemas.microsoft.com/office/powerpoint/2010/main" val="2333336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BE89D5C-4958-32AE-F4E9-8166501BDD5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A4A7032-9E1A-EAB1-2C02-99D1D939E574}"/>
              </a:ext>
            </a:extLst>
          </p:cNvPr>
          <p:cNvSpPr>
            <a:spLocks noGrp="1"/>
          </p:cNvSpPr>
          <p:nvPr>
            <p:ph type="subTitle" idx="1"/>
          </p:nvPr>
        </p:nvSpPr>
        <p:spPr>
          <a:xfrm>
            <a:off x="457200" y="304800"/>
            <a:ext cx="11430000" cy="6248400"/>
          </a:xfrm>
        </p:spPr>
        <p:txBody>
          <a:bodyPr>
            <a:normAutofit fontScale="92500" lnSpcReduction="10000"/>
          </a:bodyPr>
          <a:lstStyle/>
          <a:p>
            <a:r>
              <a:rPr lang="en-US" sz="4000" dirty="0"/>
              <a:t>Luke 19:13 – “Calling ten of his servants, he gave them ten minas, and said to them, ‘Engage in business until I come.’</a:t>
            </a:r>
          </a:p>
          <a:p>
            <a:pPr marL="742950" indent="-742950">
              <a:buAutoNum type="arabicPeriod"/>
            </a:pPr>
            <a:endParaRPr lang="en-US" sz="4000" dirty="0"/>
          </a:p>
          <a:p>
            <a:r>
              <a:rPr lang="en-US" sz="4000" dirty="0"/>
              <a:t>Luke 19:16-19 – “The first came before him, saying, ‘Lord, your mina has made ten minas more.’ 17 And he said to him, ‘Well done, good servant! Because you have been faithful in a very little, </a:t>
            </a:r>
            <a:r>
              <a:rPr lang="en-US" sz="4000" u="sng" dirty="0"/>
              <a:t>you shall have authority over ten cities</a:t>
            </a:r>
            <a:r>
              <a:rPr lang="en-US" sz="4000" dirty="0"/>
              <a:t>.’ 18 And the second came, saying, ‘Lord, your mina has made five minas.’ 19 And he said to him, ‘</a:t>
            </a:r>
            <a:r>
              <a:rPr lang="en-US" sz="4000" u="sng" dirty="0"/>
              <a:t>And you are to be over five cities</a:t>
            </a:r>
            <a:r>
              <a:rPr lang="en-US" sz="4000" dirty="0"/>
              <a:t>.”</a:t>
            </a:r>
          </a:p>
        </p:txBody>
      </p:sp>
    </p:spTree>
    <p:extLst>
      <p:ext uri="{BB962C8B-B14F-4D97-AF65-F5344CB8AC3E}">
        <p14:creationId xmlns:p14="http://schemas.microsoft.com/office/powerpoint/2010/main" val="3891201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5B54A09-C6D2-6699-3C6B-CF4B18D6E3A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008FDDF-5839-DB05-E5DB-14D21F027BE0}"/>
              </a:ext>
            </a:extLst>
          </p:cNvPr>
          <p:cNvSpPr>
            <a:spLocks noGrp="1"/>
          </p:cNvSpPr>
          <p:nvPr>
            <p:ph type="subTitle" idx="1"/>
          </p:nvPr>
        </p:nvSpPr>
        <p:spPr>
          <a:xfrm>
            <a:off x="457200" y="304800"/>
            <a:ext cx="11430000" cy="6248400"/>
          </a:xfrm>
        </p:spPr>
        <p:txBody>
          <a:bodyPr>
            <a:normAutofit/>
          </a:bodyPr>
          <a:lstStyle/>
          <a:p>
            <a:endParaRPr lang="en-US" sz="4000" dirty="0"/>
          </a:p>
          <a:p>
            <a:r>
              <a:rPr lang="en-US" sz="4000" u="sng" dirty="0"/>
              <a:t>What is a wasted life?</a:t>
            </a:r>
          </a:p>
          <a:p>
            <a:endParaRPr lang="en-US" sz="4000" dirty="0"/>
          </a:p>
          <a:p>
            <a:endParaRPr lang="en-US" sz="4000" dirty="0"/>
          </a:p>
          <a:p>
            <a:r>
              <a:rPr lang="en-US" sz="4000" dirty="0"/>
              <a:t>A life that is not lived for the glory of God, the exaltation of Christ, and the advancement of His eternal kingdom is a life wasted.</a:t>
            </a:r>
          </a:p>
        </p:txBody>
      </p:sp>
    </p:spTree>
    <p:extLst>
      <p:ext uri="{BB962C8B-B14F-4D97-AF65-F5344CB8AC3E}">
        <p14:creationId xmlns:p14="http://schemas.microsoft.com/office/powerpoint/2010/main" val="201048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5E081F-648B-472C-95AE-03261A646EED}"/>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p:cNvSpPr>
            <a:spLocks noGrp="1"/>
          </p:cNvSpPr>
          <p:nvPr>
            <p:ph type="subTitle" idx="1"/>
          </p:nvPr>
        </p:nvSpPr>
        <p:spPr>
          <a:xfrm>
            <a:off x="762000" y="2514600"/>
            <a:ext cx="10744200" cy="4038600"/>
          </a:xfrm>
        </p:spPr>
        <p:txBody>
          <a:bodyPr>
            <a:normAutofit/>
          </a:bodyPr>
          <a:lstStyle/>
          <a:p>
            <a:endParaRPr lang="en-US" sz="3600" dirty="0"/>
          </a:p>
          <a:p>
            <a:r>
              <a:rPr lang="en-US" sz="3600" dirty="0"/>
              <a:t>Luke 9:23 – “If anyone would come after me, </a:t>
            </a:r>
            <a:br>
              <a:rPr lang="en-US" sz="3600" dirty="0"/>
            </a:br>
            <a:r>
              <a:rPr lang="en-US" sz="3600" dirty="0"/>
              <a:t>let him deny himself and take up his </a:t>
            </a:r>
            <a:br>
              <a:rPr lang="en-US" sz="3600" dirty="0"/>
            </a:br>
            <a:r>
              <a:rPr lang="en-US" sz="3600" dirty="0"/>
              <a:t>cross daily and follow me.”</a:t>
            </a:r>
          </a:p>
        </p:txBody>
      </p:sp>
    </p:spTree>
    <p:extLst>
      <p:ext uri="{BB962C8B-B14F-4D97-AF65-F5344CB8AC3E}">
        <p14:creationId xmlns:p14="http://schemas.microsoft.com/office/powerpoint/2010/main" val="1848796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A1332F-27E9-99A8-BDBD-27080B16702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A3C981-1CFB-1025-59CD-266133E5B264}"/>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9C4953-C5DB-D068-ABDD-2B86F3A93D61}"/>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28683812-5378-9857-AAF8-33C73A33FF81}"/>
              </a:ext>
            </a:extLst>
          </p:cNvPr>
          <p:cNvSpPr>
            <a:spLocks noGrp="1"/>
          </p:cNvSpPr>
          <p:nvPr>
            <p:ph type="subTitle" idx="1"/>
          </p:nvPr>
        </p:nvSpPr>
        <p:spPr>
          <a:xfrm>
            <a:off x="762000" y="2514600"/>
            <a:ext cx="10744200" cy="4038600"/>
          </a:xfrm>
        </p:spPr>
        <p:txBody>
          <a:bodyPr>
            <a:normAutofit/>
          </a:bodyPr>
          <a:lstStyle/>
          <a:p>
            <a:endParaRPr lang="en-US" sz="3600" dirty="0"/>
          </a:p>
          <a:p>
            <a:r>
              <a:rPr lang="en-US" sz="3600" dirty="0"/>
              <a:t>Matthew 5:44, 45 – “But I say to you, Love your enemies and pray for those who persecute you, so that you may be sons of your Father who is in heaven.”</a:t>
            </a:r>
          </a:p>
        </p:txBody>
      </p:sp>
    </p:spTree>
    <p:extLst>
      <p:ext uri="{BB962C8B-B14F-4D97-AF65-F5344CB8AC3E}">
        <p14:creationId xmlns:p14="http://schemas.microsoft.com/office/powerpoint/2010/main" val="4241648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49D516-5FE6-691B-1D29-963C0864738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D0329C9-9917-3BC7-9E20-DB8FAD2BECA3}"/>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F997BF-E113-6283-B733-1620F1B05E44}"/>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44778543-5975-3BDF-3C02-D37922161F54}"/>
              </a:ext>
            </a:extLst>
          </p:cNvPr>
          <p:cNvSpPr>
            <a:spLocks noGrp="1"/>
          </p:cNvSpPr>
          <p:nvPr>
            <p:ph type="subTitle" idx="1"/>
          </p:nvPr>
        </p:nvSpPr>
        <p:spPr>
          <a:xfrm>
            <a:off x="762000" y="2514600"/>
            <a:ext cx="10744200" cy="4038600"/>
          </a:xfrm>
        </p:spPr>
        <p:txBody>
          <a:bodyPr>
            <a:normAutofit/>
          </a:bodyPr>
          <a:lstStyle/>
          <a:p>
            <a:endParaRPr lang="en-US" sz="3600" dirty="0"/>
          </a:p>
          <a:p>
            <a:r>
              <a:rPr lang="en-US" sz="3600" dirty="0"/>
              <a:t>Matthew 10:25 – “It is enough for the disciple to be like his teacher, and the servant like his master. If they have called the master of the house Beelzebul, how much more will they malign those of his household.”</a:t>
            </a:r>
          </a:p>
        </p:txBody>
      </p:sp>
    </p:spTree>
    <p:extLst>
      <p:ext uri="{BB962C8B-B14F-4D97-AF65-F5344CB8AC3E}">
        <p14:creationId xmlns:p14="http://schemas.microsoft.com/office/powerpoint/2010/main" val="2060996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67AF4-BA3F-9B40-D2C2-8A153FEB46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5B40E1-D44C-A97D-3A79-CEC92C6A9627}"/>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B3237C-A3B7-14E5-684A-7A30480A2CE0}"/>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86244182-233C-0BB7-1178-9A9F1DE2596B}"/>
              </a:ext>
            </a:extLst>
          </p:cNvPr>
          <p:cNvSpPr>
            <a:spLocks noGrp="1"/>
          </p:cNvSpPr>
          <p:nvPr>
            <p:ph type="subTitle" idx="1"/>
          </p:nvPr>
        </p:nvSpPr>
        <p:spPr>
          <a:xfrm>
            <a:off x="762000" y="2514600"/>
            <a:ext cx="10744200" cy="4038600"/>
          </a:xfrm>
        </p:spPr>
        <p:txBody>
          <a:bodyPr>
            <a:normAutofit/>
          </a:bodyPr>
          <a:lstStyle/>
          <a:p>
            <a:endParaRPr lang="en-US" sz="3600" dirty="0"/>
          </a:p>
          <a:p>
            <a:r>
              <a:rPr lang="en-US" sz="3600" dirty="0"/>
              <a:t>Matthew 10:37, 38 – “Anyone who loves their father or mother more than me is not worthy of me; anyone who loves their son or daughter more than me is not worthy of me. Whoever does not take up their cross and follow me is not worthy of me.”</a:t>
            </a:r>
          </a:p>
        </p:txBody>
      </p:sp>
    </p:spTree>
    <p:extLst>
      <p:ext uri="{BB962C8B-B14F-4D97-AF65-F5344CB8AC3E}">
        <p14:creationId xmlns:p14="http://schemas.microsoft.com/office/powerpoint/2010/main" val="2903179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054B5D1-0AC7-2F14-4BDD-30521546ACF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240FC78-97D5-4020-5029-D5D7D1B70ADE}"/>
              </a:ext>
            </a:extLst>
          </p:cNvPr>
          <p:cNvSpPr/>
          <p:nvPr/>
        </p:nvSpPr>
        <p:spPr>
          <a:xfrm>
            <a:off x="0" y="0"/>
            <a:ext cx="12192000" cy="6858000"/>
          </a:xfrm>
          <a:prstGeom prst="rect">
            <a:avLst/>
          </a:prstGeom>
          <a:blipFill dpi="0" rotWithShape="1">
            <a:blip r:embed="rId2">
              <a:alphaModFix amt="4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353C54-A78A-2ECD-A9C5-1A6F679169CC}"/>
              </a:ext>
            </a:extLst>
          </p:cNvPr>
          <p:cNvSpPr>
            <a:spLocks noGrp="1"/>
          </p:cNvSpPr>
          <p:nvPr>
            <p:ph type="ctrTitle"/>
          </p:nvPr>
        </p:nvSpPr>
        <p:spPr>
          <a:xfrm>
            <a:off x="0" y="9236"/>
            <a:ext cx="12192000" cy="2352964"/>
          </a:xfrm>
        </p:spPr>
        <p:txBody>
          <a:bodyPr>
            <a:normAutofit/>
          </a:bodyPr>
          <a:lstStyle/>
          <a:p>
            <a:r>
              <a:rPr lang="en-US" sz="5400" dirty="0"/>
              <a:t>Don’t Waste Your Life </a:t>
            </a:r>
            <a:br>
              <a:rPr lang="en-US" sz="5400" dirty="0"/>
            </a:br>
            <a:r>
              <a:rPr lang="en-US" sz="5400" dirty="0"/>
              <a:t>With a Safe Faith</a:t>
            </a:r>
          </a:p>
        </p:txBody>
      </p:sp>
      <p:sp>
        <p:nvSpPr>
          <p:cNvPr id="3" name="Subtitle 2">
            <a:extLst>
              <a:ext uri="{FF2B5EF4-FFF2-40B4-BE49-F238E27FC236}">
                <a16:creationId xmlns:a16="http://schemas.microsoft.com/office/drawing/2014/main" id="{11332396-14FB-D6DA-2AB0-9C7D22B50719}"/>
              </a:ext>
            </a:extLst>
          </p:cNvPr>
          <p:cNvSpPr>
            <a:spLocks noGrp="1"/>
          </p:cNvSpPr>
          <p:nvPr>
            <p:ph type="subTitle" idx="1"/>
          </p:nvPr>
        </p:nvSpPr>
        <p:spPr>
          <a:xfrm>
            <a:off x="762000" y="2514600"/>
            <a:ext cx="10744200" cy="4038600"/>
          </a:xfrm>
        </p:spPr>
        <p:txBody>
          <a:bodyPr>
            <a:normAutofit/>
          </a:bodyPr>
          <a:lstStyle/>
          <a:p>
            <a:endParaRPr lang="en-US" sz="3600" dirty="0"/>
          </a:p>
          <a:p>
            <a:r>
              <a:rPr lang="en-US" sz="3600" dirty="0"/>
              <a:t>Luke 14:33 – “So therefore, any one of you who does not renounce all that he has cannot be my disciple.”</a:t>
            </a:r>
          </a:p>
        </p:txBody>
      </p:sp>
    </p:spTree>
    <p:extLst>
      <p:ext uri="{BB962C8B-B14F-4D97-AF65-F5344CB8AC3E}">
        <p14:creationId xmlns:p14="http://schemas.microsoft.com/office/powerpoint/2010/main" val="721985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roken/Kertayasa">
      <a:majorFont>
        <a:latin typeface="Kertayasa"/>
        <a:ea typeface=""/>
        <a:cs typeface=""/>
      </a:majorFont>
      <a:minorFont>
        <a:latin typeface="Packard Antiq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1166</Words>
  <Application>Microsoft Office PowerPoint</Application>
  <PresentationFormat>Widescreen</PresentationFormat>
  <Paragraphs>116</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Kertayasa</vt:lpstr>
      <vt:lpstr>Packard Antique</vt:lpstr>
      <vt:lpstr>Office Theme</vt:lpstr>
      <vt:lpstr>PowerPoint Presentation</vt:lpstr>
      <vt:lpstr>PowerPoint Presentation</vt:lpstr>
      <vt:lpstr>PowerPoint Presentation</vt:lpstr>
      <vt:lpstr>PowerPoint Presentation</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Don’t Waste Your Life  With a Safe Faith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Big L</dc:creator>
  <cp:lastModifiedBy>Z. Redmon</cp:lastModifiedBy>
  <cp:revision>13</cp:revision>
  <dcterms:created xsi:type="dcterms:W3CDTF">2016-09-02T19:40:10Z</dcterms:created>
  <dcterms:modified xsi:type="dcterms:W3CDTF">2025-01-19T14:19:04Z</dcterms:modified>
</cp:coreProperties>
</file>