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94" r:id="rId4"/>
    <p:sldId id="293" r:id="rId5"/>
    <p:sldId id="258" r:id="rId6"/>
    <p:sldId id="284" r:id="rId7"/>
    <p:sldId id="295" r:id="rId8"/>
    <p:sldId id="296" r:id="rId9"/>
    <p:sldId id="259" r:id="rId10"/>
    <p:sldId id="266" r:id="rId11"/>
    <p:sldId id="268" r:id="rId12"/>
    <p:sldId id="270" r:id="rId13"/>
    <p:sldId id="272" r:id="rId14"/>
    <p:sldId id="274" r:id="rId15"/>
    <p:sldId id="290" r:id="rId16"/>
    <p:sldId id="276" r:id="rId17"/>
    <p:sldId id="278" r:id="rId18"/>
    <p:sldId id="297" r:id="rId19"/>
    <p:sldId id="29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1" d="100"/>
          <a:sy n="101" d="100"/>
        </p:scale>
        <p:origin x="91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494745-3FD6-4A86-8ADC-C339AE829DEB}" type="doc">
      <dgm:prSet loTypeId="urn:microsoft.com/office/officeart/2005/8/layout/vList5" loCatId="list" qsTypeId="urn:microsoft.com/office/officeart/2005/8/quickstyle/simple1" qsCatId="simple" csTypeId="urn:microsoft.com/office/officeart/2005/8/colors/accent6_2" csCatId="accent6" phldr="1"/>
      <dgm:spPr/>
      <dgm:t>
        <a:bodyPr/>
        <a:lstStyle/>
        <a:p>
          <a:endParaRPr lang="en-US"/>
        </a:p>
      </dgm:t>
    </dgm:pt>
    <dgm:pt modelId="{F18C2298-2A82-498F-92EC-E65800440DD1}">
      <dgm:prSet/>
      <dgm:spPr/>
      <dgm:t>
        <a:bodyPr/>
        <a:lstStyle/>
        <a:p>
          <a:r>
            <a:rPr lang="en-US" b="1" dirty="0">
              <a:effectLst>
                <a:outerShdw blurRad="38100" dist="38100" dir="2700000" algn="tl">
                  <a:srgbClr val="000000">
                    <a:alpha val="43137"/>
                  </a:srgbClr>
                </a:outerShdw>
              </a:effectLst>
            </a:rPr>
            <a:t>Romans 10:13-14  for "WHOEVER WILL CALL ON THE NAME OF THE LORD WILL BE SAVED."  </a:t>
          </a:r>
          <a:endParaRPr lang="en-US" dirty="0">
            <a:effectLst>
              <a:outerShdw blurRad="38100" dist="38100" dir="2700000" algn="tl">
                <a:srgbClr val="000000">
                  <a:alpha val="43137"/>
                </a:srgbClr>
              </a:outerShdw>
            </a:effectLst>
          </a:endParaRPr>
        </a:p>
      </dgm:t>
    </dgm:pt>
    <dgm:pt modelId="{2D74FC84-A00D-41EE-B606-29B9EE75E647}" type="parTrans" cxnId="{FB4E3F37-AFA0-4549-AD7A-04DB1D992A67}">
      <dgm:prSet/>
      <dgm:spPr/>
      <dgm:t>
        <a:bodyPr/>
        <a:lstStyle/>
        <a:p>
          <a:endParaRPr lang="en-US"/>
        </a:p>
      </dgm:t>
    </dgm:pt>
    <dgm:pt modelId="{03F622E2-417A-482E-8DA5-54D297CE4492}" type="sibTrans" cxnId="{FB4E3F37-AFA0-4549-AD7A-04DB1D992A67}">
      <dgm:prSet/>
      <dgm:spPr/>
      <dgm:t>
        <a:bodyPr/>
        <a:lstStyle/>
        <a:p>
          <a:endParaRPr lang="en-US"/>
        </a:p>
      </dgm:t>
    </dgm:pt>
    <dgm:pt modelId="{57FBE19F-4174-4FBA-98E5-F97087061A67}">
      <dgm:prSet/>
      <dgm:spPr/>
      <dgm:t>
        <a:bodyPr/>
        <a:lstStyle/>
        <a:p>
          <a:endParaRPr lang="en-US" dirty="0">
            <a:effectLst>
              <a:outerShdw blurRad="38100" dist="38100" dir="2700000" algn="tl">
                <a:srgbClr val="000000">
                  <a:alpha val="43137"/>
                </a:srgbClr>
              </a:outerShdw>
            </a:effectLst>
          </a:endParaRPr>
        </a:p>
      </dgm:t>
    </dgm:pt>
    <dgm:pt modelId="{DFC129E8-97FB-4C89-AA59-602547566CDF}" type="parTrans" cxnId="{7763F324-2E9C-4718-BE21-AF2FE9DA1681}">
      <dgm:prSet/>
      <dgm:spPr/>
      <dgm:t>
        <a:bodyPr/>
        <a:lstStyle/>
        <a:p>
          <a:endParaRPr lang="en-US"/>
        </a:p>
      </dgm:t>
    </dgm:pt>
    <dgm:pt modelId="{B3AD4910-D39F-4CB6-90BD-1BD0CAC14059}" type="sibTrans" cxnId="{7763F324-2E9C-4718-BE21-AF2FE9DA1681}">
      <dgm:prSet/>
      <dgm:spPr/>
      <dgm:t>
        <a:bodyPr/>
        <a:lstStyle/>
        <a:p>
          <a:endParaRPr lang="en-US"/>
        </a:p>
      </dgm:t>
    </dgm:pt>
    <dgm:pt modelId="{E0A1B0FC-434F-43DB-8A9C-6A5BADA68A56}" type="pres">
      <dgm:prSet presAssocID="{AF494745-3FD6-4A86-8ADC-C339AE829DEB}" presName="Name0" presStyleCnt="0">
        <dgm:presLayoutVars>
          <dgm:dir/>
          <dgm:animLvl val="lvl"/>
          <dgm:resizeHandles val="exact"/>
        </dgm:presLayoutVars>
      </dgm:prSet>
      <dgm:spPr/>
    </dgm:pt>
    <dgm:pt modelId="{36AE3E54-469C-430D-95D7-BD5839CA8510}" type="pres">
      <dgm:prSet presAssocID="{F18C2298-2A82-498F-92EC-E65800440DD1}" presName="linNode" presStyleCnt="0"/>
      <dgm:spPr/>
    </dgm:pt>
    <dgm:pt modelId="{A1138E29-C7E4-48C6-B066-5BC1BCAEBAEE}" type="pres">
      <dgm:prSet presAssocID="{F18C2298-2A82-498F-92EC-E65800440DD1}" presName="parentText" presStyleLbl="node1" presStyleIdx="0" presStyleCnt="1">
        <dgm:presLayoutVars>
          <dgm:chMax val="1"/>
          <dgm:bulletEnabled val="1"/>
        </dgm:presLayoutVars>
      </dgm:prSet>
      <dgm:spPr/>
    </dgm:pt>
    <dgm:pt modelId="{A2F7BEBB-7FB4-4AAF-9569-F891D989D5AA}" type="pres">
      <dgm:prSet presAssocID="{F18C2298-2A82-498F-92EC-E65800440DD1}" presName="descendantText" presStyleLbl="alignAccFollowNode1" presStyleIdx="0" presStyleCnt="1">
        <dgm:presLayoutVars>
          <dgm:bulletEnabled val="1"/>
        </dgm:presLayoutVars>
      </dgm:prSet>
      <dgm:spPr/>
    </dgm:pt>
  </dgm:ptLst>
  <dgm:cxnLst>
    <dgm:cxn modelId="{4A7D0C1E-B9C2-45CC-899C-CB4D6C3FC5BE}" type="presOf" srcId="{AF494745-3FD6-4A86-8ADC-C339AE829DEB}" destId="{E0A1B0FC-434F-43DB-8A9C-6A5BADA68A56}" srcOrd="0" destOrd="0" presId="urn:microsoft.com/office/officeart/2005/8/layout/vList5"/>
    <dgm:cxn modelId="{7763F324-2E9C-4718-BE21-AF2FE9DA1681}" srcId="{F18C2298-2A82-498F-92EC-E65800440DD1}" destId="{57FBE19F-4174-4FBA-98E5-F97087061A67}" srcOrd="0" destOrd="0" parTransId="{DFC129E8-97FB-4C89-AA59-602547566CDF}" sibTransId="{B3AD4910-D39F-4CB6-90BD-1BD0CAC14059}"/>
    <dgm:cxn modelId="{FB4E3F37-AFA0-4549-AD7A-04DB1D992A67}" srcId="{AF494745-3FD6-4A86-8ADC-C339AE829DEB}" destId="{F18C2298-2A82-498F-92EC-E65800440DD1}" srcOrd="0" destOrd="0" parTransId="{2D74FC84-A00D-41EE-B606-29B9EE75E647}" sibTransId="{03F622E2-417A-482E-8DA5-54D297CE4492}"/>
    <dgm:cxn modelId="{55EBD16C-F60A-4F38-8DB9-B3C657967CCE}" type="presOf" srcId="{57FBE19F-4174-4FBA-98E5-F97087061A67}" destId="{A2F7BEBB-7FB4-4AAF-9569-F891D989D5AA}" srcOrd="0" destOrd="0" presId="urn:microsoft.com/office/officeart/2005/8/layout/vList5"/>
    <dgm:cxn modelId="{9321E5B4-0A5F-4C3D-89B4-59CF09E9900C}" type="presOf" srcId="{F18C2298-2A82-498F-92EC-E65800440DD1}" destId="{A1138E29-C7E4-48C6-B066-5BC1BCAEBAEE}" srcOrd="0" destOrd="0" presId="urn:microsoft.com/office/officeart/2005/8/layout/vList5"/>
    <dgm:cxn modelId="{15086FAE-2E0C-4F55-9740-13256E14C95D}" type="presParOf" srcId="{E0A1B0FC-434F-43DB-8A9C-6A5BADA68A56}" destId="{36AE3E54-469C-430D-95D7-BD5839CA8510}" srcOrd="0" destOrd="0" presId="urn:microsoft.com/office/officeart/2005/8/layout/vList5"/>
    <dgm:cxn modelId="{EF678412-4592-4ACE-9548-DB1476CEA3E7}" type="presParOf" srcId="{36AE3E54-469C-430D-95D7-BD5839CA8510}" destId="{A1138E29-C7E4-48C6-B066-5BC1BCAEBAEE}" srcOrd="0" destOrd="0" presId="urn:microsoft.com/office/officeart/2005/8/layout/vList5"/>
    <dgm:cxn modelId="{D2375529-01C0-4E29-BC53-218BDEA6FEA8}" type="presParOf" srcId="{36AE3E54-469C-430D-95D7-BD5839CA8510}" destId="{A2F7BEBB-7FB4-4AAF-9569-F891D989D5AA}"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F7BEBB-7FB4-4AAF-9569-F891D989D5AA}">
      <dsp:nvSpPr>
        <dsp:cNvPr id="0" name=""/>
        <dsp:cNvSpPr/>
      </dsp:nvSpPr>
      <dsp:spPr>
        <a:xfrm rot="5400000">
          <a:off x="5106396" y="-1046416"/>
          <a:ext cx="3481070" cy="6444170"/>
        </a:xfrm>
        <a:prstGeom prst="round2Same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2889250">
            <a:lnSpc>
              <a:spcPct val="90000"/>
            </a:lnSpc>
            <a:spcBef>
              <a:spcPct val="0"/>
            </a:spcBef>
            <a:spcAft>
              <a:spcPct val="15000"/>
            </a:spcAft>
            <a:buChar char="•"/>
          </a:pPr>
          <a:endParaRPr lang="en-US" sz="6500" kern="1200" dirty="0">
            <a:effectLst>
              <a:outerShdw blurRad="38100" dist="38100" dir="2700000" algn="tl">
                <a:srgbClr val="000000">
                  <a:alpha val="43137"/>
                </a:srgbClr>
              </a:outerShdw>
            </a:effectLst>
          </a:endParaRPr>
        </a:p>
      </dsp:txBody>
      <dsp:txXfrm rot="-5400000">
        <a:off x="3624846" y="605066"/>
        <a:ext cx="6274238" cy="3141206"/>
      </dsp:txXfrm>
    </dsp:sp>
    <dsp:sp modelId="{A1138E29-C7E4-48C6-B066-5BC1BCAEBAEE}">
      <dsp:nvSpPr>
        <dsp:cNvPr id="0" name=""/>
        <dsp:cNvSpPr/>
      </dsp:nvSpPr>
      <dsp:spPr>
        <a:xfrm>
          <a:off x="0" y="0"/>
          <a:ext cx="3624846" cy="4351338"/>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b="1" kern="1200" dirty="0">
              <a:effectLst>
                <a:outerShdw blurRad="38100" dist="38100" dir="2700000" algn="tl">
                  <a:srgbClr val="000000">
                    <a:alpha val="43137"/>
                  </a:srgbClr>
                </a:outerShdw>
              </a:effectLst>
            </a:rPr>
            <a:t>Romans 10:13-14  for "WHOEVER WILL CALL ON THE NAME OF THE LORD WILL BE SAVED."  </a:t>
          </a:r>
          <a:endParaRPr lang="en-US" sz="3400" kern="1200" dirty="0">
            <a:effectLst>
              <a:outerShdw blurRad="38100" dist="38100" dir="2700000" algn="tl">
                <a:srgbClr val="000000">
                  <a:alpha val="43137"/>
                </a:srgbClr>
              </a:outerShdw>
            </a:effectLst>
          </a:endParaRPr>
        </a:p>
      </dsp:txBody>
      <dsp:txXfrm>
        <a:off x="176950" y="176950"/>
        <a:ext cx="3270946" cy="399743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5C89-2E28-4777-95B0-BA7EECAE3BA4}"/>
              </a:ext>
            </a:extLst>
          </p:cNvPr>
          <p:cNvSpPr>
            <a:spLocks noGrp="1"/>
          </p:cNvSpPr>
          <p:nvPr>
            <p:ph type="ctrTitle"/>
          </p:nvPr>
        </p:nvSpPr>
        <p:spPr>
          <a:xfrm>
            <a:off x="1709928" y="987552"/>
            <a:ext cx="8385048" cy="3081528"/>
          </a:xfrm>
        </p:spPr>
        <p:txBody>
          <a:bodyPr anchor="b">
            <a:normAutofit/>
          </a:bodyPr>
          <a:lstStyle>
            <a:lvl1pPr algn="ctr">
              <a:defRPr sz="5400"/>
            </a:lvl1pPr>
          </a:lstStyle>
          <a:p>
            <a:r>
              <a:rPr lang="en-US" dirty="0"/>
              <a:t>Click to edit Master title style</a:t>
            </a:r>
          </a:p>
        </p:txBody>
      </p:sp>
      <p:sp>
        <p:nvSpPr>
          <p:cNvPr id="3" name="Subtitle 2">
            <a:extLst>
              <a:ext uri="{FF2B5EF4-FFF2-40B4-BE49-F238E27FC236}">
                <a16:creationId xmlns:a16="http://schemas.microsoft.com/office/drawing/2014/main" id="{59052321-4D71-4DA8-BD2C-DC22FC1525CB}"/>
              </a:ext>
            </a:extLst>
          </p:cNvPr>
          <p:cNvSpPr>
            <a:spLocks noGrp="1"/>
          </p:cNvSpPr>
          <p:nvPr>
            <p:ph type="subTitle" idx="1"/>
          </p:nvPr>
        </p:nvSpPr>
        <p:spPr>
          <a:xfrm>
            <a:off x="2905506" y="4480561"/>
            <a:ext cx="5993892" cy="1166495"/>
          </a:xfrm>
        </p:spPr>
        <p:txBody>
          <a:bodyPr>
            <a:normAutofit/>
          </a:bodyPr>
          <a:lstStyle>
            <a:lvl1pPr marL="0" indent="0" algn="ctr">
              <a:buNone/>
              <a:defRPr sz="1400"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1D37183-71EA-4A92-8609-41ECB53F447E}"/>
              </a:ext>
            </a:extLst>
          </p:cNvPr>
          <p:cNvSpPr>
            <a:spLocks noGrp="1"/>
          </p:cNvSpPr>
          <p:nvPr>
            <p:ph type="dt" sz="half" idx="10"/>
          </p:nvPr>
        </p:nvSpPr>
        <p:spPr/>
        <p:txBody>
          <a:bodyPr/>
          <a:lstStyle/>
          <a:p>
            <a:fld id="{B5898F52-2787-4BA2-BBBC-9395E9F86D50}" type="datetimeFigureOut">
              <a:rPr lang="en-US" smtClean="0"/>
              <a:t>4/26/2025</a:t>
            </a:fld>
            <a:endParaRPr lang="en-US"/>
          </a:p>
        </p:txBody>
      </p:sp>
      <p:sp>
        <p:nvSpPr>
          <p:cNvPr id="5" name="Footer Placeholder 4">
            <a:extLst>
              <a:ext uri="{FF2B5EF4-FFF2-40B4-BE49-F238E27FC236}">
                <a16:creationId xmlns:a16="http://schemas.microsoft.com/office/drawing/2014/main" id="{CA09F2E6-1ECC-4081-8EBF-C80C6C94A1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C3FA67-CD72-4503-BA25-FEC880107BC4}"/>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072644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83CBE-1EA9-4E8B-A281-C50B792E55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2EB1A0-A59D-4CB9-BABB-C6BF1D2E99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E6265B-940D-433C-AD76-2D6A42449307}"/>
              </a:ext>
            </a:extLst>
          </p:cNvPr>
          <p:cNvSpPr>
            <a:spLocks noGrp="1"/>
          </p:cNvSpPr>
          <p:nvPr>
            <p:ph type="dt" sz="half" idx="10"/>
          </p:nvPr>
        </p:nvSpPr>
        <p:spPr/>
        <p:txBody>
          <a:bodyPr/>
          <a:lstStyle/>
          <a:p>
            <a:fld id="{B5898F52-2787-4BA2-BBBC-9395E9F86D50}" type="datetimeFigureOut">
              <a:rPr lang="en-US" smtClean="0"/>
              <a:t>4/26/2025</a:t>
            </a:fld>
            <a:endParaRPr lang="en-US"/>
          </a:p>
        </p:txBody>
      </p:sp>
      <p:sp>
        <p:nvSpPr>
          <p:cNvPr id="5" name="Footer Placeholder 4">
            <a:extLst>
              <a:ext uri="{FF2B5EF4-FFF2-40B4-BE49-F238E27FC236}">
                <a16:creationId xmlns:a16="http://schemas.microsoft.com/office/drawing/2014/main" id="{EDCAB98E-314F-45C4-9A64-AD3FAE051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49F32-B214-4A0C-8669-7FE4BA445965}"/>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185311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DE4A6D-DAA1-4551-A093-3C36C1C8CF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25FDA9-71CD-4B86-B291-BEBA43D8ED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D9F5B1-B635-4479-A426-B1D4066502DB}"/>
              </a:ext>
            </a:extLst>
          </p:cNvPr>
          <p:cNvSpPr>
            <a:spLocks noGrp="1"/>
          </p:cNvSpPr>
          <p:nvPr>
            <p:ph type="dt" sz="half" idx="10"/>
          </p:nvPr>
        </p:nvSpPr>
        <p:spPr/>
        <p:txBody>
          <a:bodyPr/>
          <a:lstStyle/>
          <a:p>
            <a:fld id="{B5898F52-2787-4BA2-BBBC-9395E9F86D50}" type="datetimeFigureOut">
              <a:rPr lang="en-US" smtClean="0"/>
              <a:t>4/26/2025</a:t>
            </a:fld>
            <a:endParaRPr lang="en-US"/>
          </a:p>
        </p:txBody>
      </p:sp>
      <p:sp>
        <p:nvSpPr>
          <p:cNvPr id="5" name="Footer Placeholder 4">
            <a:extLst>
              <a:ext uri="{FF2B5EF4-FFF2-40B4-BE49-F238E27FC236}">
                <a16:creationId xmlns:a16="http://schemas.microsoft.com/office/drawing/2014/main" id="{6B833098-8769-47C3-80B2-C2942F984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A9297-65D4-45BE-BE6C-5531FC6A5E1E}"/>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29743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BA523-EF01-4656-9D54-347E984FD3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D52871-79D5-420E-8207-BEF7BE44A9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6D32D3-8223-4851-BB8E-CB489B975FD6}"/>
              </a:ext>
            </a:extLst>
          </p:cNvPr>
          <p:cNvSpPr>
            <a:spLocks noGrp="1"/>
          </p:cNvSpPr>
          <p:nvPr>
            <p:ph type="dt" sz="half" idx="10"/>
          </p:nvPr>
        </p:nvSpPr>
        <p:spPr/>
        <p:txBody>
          <a:bodyPr/>
          <a:lstStyle/>
          <a:p>
            <a:fld id="{B5898F52-2787-4BA2-BBBC-9395E9F86D50}" type="datetimeFigureOut">
              <a:rPr lang="en-US" smtClean="0"/>
              <a:t>4/26/2025</a:t>
            </a:fld>
            <a:endParaRPr lang="en-US"/>
          </a:p>
        </p:txBody>
      </p:sp>
      <p:sp>
        <p:nvSpPr>
          <p:cNvPr id="5" name="Footer Placeholder 4">
            <a:extLst>
              <a:ext uri="{FF2B5EF4-FFF2-40B4-BE49-F238E27FC236}">
                <a16:creationId xmlns:a16="http://schemas.microsoft.com/office/drawing/2014/main" id="{9E94444B-9FC3-414D-8EA0-15AB806D5E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C448B-FCF6-40C5-8BB6-15B70E8897CB}"/>
              </a:ext>
            </a:extLst>
          </p:cNvPr>
          <p:cNvSpPr>
            <a:spLocks noGrp="1"/>
          </p:cNvSpPr>
          <p:nvPr>
            <p:ph type="sldNum" sz="quarter" idx="12"/>
          </p:nvPr>
        </p:nvSpPr>
        <p:spPr/>
        <p:txBody>
          <a:bodyPr/>
          <a:lstStyle/>
          <a:p>
            <a:fld id="{4C8B8A27-DF03-4546-BA93-21C967D57E5C}" type="slidenum">
              <a:rPr lang="en-US" smtClean="0"/>
              <a:t>‹#›</a:t>
            </a:fld>
            <a:endParaRPr lang="en-US" dirty="0"/>
          </a:p>
        </p:txBody>
      </p:sp>
    </p:spTree>
    <p:extLst>
      <p:ext uri="{BB962C8B-B14F-4D97-AF65-F5344CB8AC3E}">
        <p14:creationId xmlns:p14="http://schemas.microsoft.com/office/powerpoint/2010/main" val="1969113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F79BA-620F-4443-807B-BE44F36F98F1}"/>
              </a:ext>
            </a:extLst>
          </p:cNvPr>
          <p:cNvSpPr>
            <a:spLocks noGrp="1"/>
          </p:cNvSpPr>
          <p:nvPr>
            <p:ph type="title"/>
          </p:nvPr>
        </p:nvSpPr>
        <p:spPr>
          <a:xfrm>
            <a:off x="1069848" y="1709738"/>
            <a:ext cx="9430811"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30C9A625-6442-4047-B545-433C4451210A}"/>
              </a:ext>
            </a:extLst>
          </p:cNvPr>
          <p:cNvSpPr>
            <a:spLocks noGrp="1"/>
          </p:cNvSpPr>
          <p:nvPr>
            <p:ph type="body" idx="1"/>
          </p:nvPr>
        </p:nvSpPr>
        <p:spPr>
          <a:xfrm>
            <a:off x="1069848" y="4589463"/>
            <a:ext cx="943081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F8EAA30-3B1A-4BEA-9835-33D2072451F9}"/>
              </a:ext>
            </a:extLst>
          </p:cNvPr>
          <p:cNvSpPr>
            <a:spLocks noGrp="1"/>
          </p:cNvSpPr>
          <p:nvPr>
            <p:ph type="dt" sz="half" idx="10"/>
          </p:nvPr>
        </p:nvSpPr>
        <p:spPr/>
        <p:txBody>
          <a:bodyPr/>
          <a:lstStyle/>
          <a:p>
            <a:fld id="{B5898F52-2787-4BA2-BBBC-9395E9F86D50}" type="datetimeFigureOut">
              <a:rPr lang="en-US" smtClean="0"/>
              <a:t>4/26/2025</a:t>
            </a:fld>
            <a:endParaRPr lang="en-US"/>
          </a:p>
        </p:txBody>
      </p:sp>
      <p:sp>
        <p:nvSpPr>
          <p:cNvPr id="5" name="Footer Placeholder 4">
            <a:extLst>
              <a:ext uri="{FF2B5EF4-FFF2-40B4-BE49-F238E27FC236}">
                <a16:creationId xmlns:a16="http://schemas.microsoft.com/office/drawing/2014/main" id="{BB256440-3149-446F-8105-485333B183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EDB1-D604-4E10-B334-5DB303498B12}"/>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588493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E563-D552-439E-8DF5-45062D8754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136873-2DD5-456E-A3A9-FE408419E30D}"/>
              </a:ext>
            </a:extLst>
          </p:cNvPr>
          <p:cNvSpPr>
            <a:spLocks noGrp="1"/>
          </p:cNvSpPr>
          <p:nvPr>
            <p:ph sz="half" idx="1"/>
          </p:nvPr>
        </p:nvSpPr>
        <p:spPr>
          <a:xfrm>
            <a:off x="1069848" y="1825625"/>
            <a:ext cx="4684057"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C6B04C-FB9E-4A9E-8892-4B5B702898B4}"/>
              </a:ext>
            </a:extLst>
          </p:cNvPr>
          <p:cNvSpPr>
            <a:spLocks noGrp="1"/>
          </p:cNvSpPr>
          <p:nvPr>
            <p:ph sz="half" idx="2"/>
          </p:nvPr>
        </p:nvSpPr>
        <p:spPr>
          <a:xfrm>
            <a:off x="6019802" y="1825625"/>
            <a:ext cx="468405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2E2F0B4-0E86-473E-BC42-78D856A00C2E}"/>
              </a:ext>
            </a:extLst>
          </p:cNvPr>
          <p:cNvSpPr>
            <a:spLocks noGrp="1"/>
          </p:cNvSpPr>
          <p:nvPr>
            <p:ph type="dt" sz="half" idx="10"/>
          </p:nvPr>
        </p:nvSpPr>
        <p:spPr/>
        <p:txBody>
          <a:bodyPr/>
          <a:lstStyle/>
          <a:p>
            <a:fld id="{B5898F52-2787-4BA2-BBBC-9395E9F86D50}" type="datetimeFigureOut">
              <a:rPr lang="en-US" smtClean="0"/>
              <a:t>4/26/2025</a:t>
            </a:fld>
            <a:endParaRPr lang="en-US"/>
          </a:p>
        </p:txBody>
      </p:sp>
      <p:sp>
        <p:nvSpPr>
          <p:cNvPr id="6" name="Footer Placeholder 5">
            <a:extLst>
              <a:ext uri="{FF2B5EF4-FFF2-40B4-BE49-F238E27FC236}">
                <a16:creationId xmlns:a16="http://schemas.microsoft.com/office/drawing/2014/main" id="{782B9537-F43C-4042-B165-A00358F9E2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9F52F-61F2-4FEE-8989-2FB400190C4C}"/>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646746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32E5C-0B2D-4DB5-95F6-3C2C825DFE54}"/>
              </a:ext>
            </a:extLst>
          </p:cNvPr>
          <p:cNvSpPr>
            <a:spLocks noGrp="1"/>
          </p:cNvSpPr>
          <p:nvPr>
            <p:ph type="title"/>
          </p:nvPr>
        </p:nvSpPr>
        <p:spPr>
          <a:xfrm>
            <a:off x="839788" y="365125"/>
            <a:ext cx="989993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8F1C53-3F27-42E6-BE80-1DF57985741C}"/>
              </a:ext>
            </a:extLst>
          </p:cNvPr>
          <p:cNvSpPr>
            <a:spLocks noGrp="1"/>
          </p:cNvSpPr>
          <p:nvPr>
            <p:ph type="body" idx="1"/>
          </p:nvPr>
        </p:nvSpPr>
        <p:spPr>
          <a:xfrm>
            <a:off x="839789" y="1681163"/>
            <a:ext cx="4872132"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38CC6CB-F028-4322-B54F-571203106F23}"/>
              </a:ext>
            </a:extLst>
          </p:cNvPr>
          <p:cNvSpPr>
            <a:spLocks noGrp="1"/>
          </p:cNvSpPr>
          <p:nvPr>
            <p:ph sz="half" idx="2"/>
          </p:nvPr>
        </p:nvSpPr>
        <p:spPr>
          <a:xfrm>
            <a:off x="839787" y="2510632"/>
            <a:ext cx="4872133"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2AD2CD7-554E-4EAA-BAF6-86ABB7E81D25}"/>
              </a:ext>
            </a:extLst>
          </p:cNvPr>
          <p:cNvSpPr>
            <a:spLocks noGrp="1"/>
          </p:cNvSpPr>
          <p:nvPr>
            <p:ph type="body" sz="quarter" idx="3"/>
          </p:nvPr>
        </p:nvSpPr>
        <p:spPr>
          <a:xfrm>
            <a:off x="5889809" y="1681163"/>
            <a:ext cx="4849909"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1982A2D6-379C-4D26-90AC-9F2F46DCE7F3}"/>
              </a:ext>
            </a:extLst>
          </p:cNvPr>
          <p:cNvSpPr>
            <a:spLocks noGrp="1"/>
          </p:cNvSpPr>
          <p:nvPr>
            <p:ph sz="quarter" idx="4"/>
          </p:nvPr>
        </p:nvSpPr>
        <p:spPr>
          <a:xfrm>
            <a:off x="5889810" y="2505075"/>
            <a:ext cx="4872134"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DEA0E4F3-8A65-4788-AE96-1FB2060F48D2}"/>
              </a:ext>
            </a:extLst>
          </p:cNvPr>
          <p:cNvSpPr>
            <a:spLocks noGrp="1"/>
          </p:cNvSpPr>
          <p:nvPr>
            <p:ph type="dt" sz="half" idx="10"/>
          </p:nvPr>
        </p:nvSpPr>
        <p:spPr/>
        <p:txBody>
          <a:bodyPr/>
          <a:lstStyle/>
          <a:p>
            <a:fld id="{B5898F52-2787-4BA2-BBBC-9395E9F86D50}" type="datetimeFigureOut">
              <a:rPr lang="en-US" smtClean="0"/>
              <a:t>4/26/2025</a:t>
            </a:fld>
            <a:endParaRPr lang="en-US"/>
          </a:p>
        </p:txBody>
      </p:sp>
      <p:sp>
        <p:nvSpPr>
          <p:cNvPr id="8" name="Footer Placeholder 7">
            <a:extLst>
              <a:ext uri="{FF2B5EF4-FFF2-40B4-BE49-F238E27FC236}">
                <a16:creationId xmlns:a16="http://schemas.microsoft.com/office/drawing/2014/main" id="{97522DA4-5EE1-440C-ADDE-D7B4F77B4E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BC291E-B8EF-4ED7-A04A-23426C220CF0}"/>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449956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CB818-E8D0-497B-9A7E-4F281D0DBC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E82B9D-CD58-4C05-8A78-CB6E0E9D49DC}"/>
              </a:ext>
            </a:extLst>
          </p:cNvPr>
          <p:cNvSpPr>
            <a:spLocks noGrp="1"/>
          </p:cNvSpPr>
          <p:nvPr>
            <p:ph type="dt" sz="half" idx="10"/>
          </p:nvPr>
        </p:nvSpPr>
        <p:spPr/>
        <p:txBody>
          <a:bodyPr/>
          <a:lstStyle/>
          <a:p>
            <a:fld id="{B5898F52-2787-4BA2-BBBC-9395E9F86D50}" type="datetimeFigureOut">
              <a:rPr lang="en-US" smtClean="0"/>
              <a:t>4/26/2025</a:t>
            </a:fld>
            <a:endParaRPr lang="en-US"/>
          </a:p>
        </p:txBody>
      </p:sp>
      <p:sp>
        <p:nvSpPr>
          <p:cNvPr id="4" name="Footer Placeholder 3">
            <a:extLst>
              <a:ext uri="{FF2B5EF4-FFF2-40B4-BE49-F238E27FC236}">
                <a16:creationId xmlns:a16="http://schemas.microsoft.com/office/drawing/2014/main" id="{BADE60CD-D6F3-40A7-BB8B-FEC8E3156A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02B832-C4FE-4F88-85EA-DDC16A82B9A9}"/>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417347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75B2FC-801A-44A4-96BF-26A9E8B2A1C6}"/>
              </a:ext>
            </a:extLst>
          </p:cNvPr>
          <p:cNvSpPr>
            <a:spLocks noGrp="1"/>
          </p:cNvSpPr>
          <p:nvPr>
            <p:ph type="dt" sz="half" idx="10"/>
          </p:nvPr>
        </p:nvSpPr>
        <p:spPr/>
        <p:txBody>
          <a:bodyPr/>
          <a:lstStyle/>
          <a:p>
            <a:fld id="{B5898F52-2787-4BA2-BBBC-9395E9F86D50}" type="datetimeFigureOut">
              <a:rPr lang="en-US" smtClean="0"/>
              <a:t>4/26/2025</a:t>
            </a:fld>
            <a:endParaRPr lang="en-US"/>
          </a:p>
        </p:txBody>
      </p:sp>
      <p:sp>
        <p:nvSpPr>
          <p:cNvPr id="3" name="Footer Placeholder 2">
            <a:extLst>
              <a:ext uri="{FF2B5EF4-FFF2-40B4-BE49-F238E27FC236}">
                <a16:creationId xmlns:a16="http://schemas.microsoft.com/office/drawing/2014/main" id="{A8127F04-7E7E-485C-8B30-6B89E5A69F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933C81-AA74-4BCE-AA9E-56E5791D078C}"/>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4049111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FD3CB-0541-46AD-B35E-0E0A1375E8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F8EFDE-1D7D-46B8-AB55-A3C02EDD1888}"/>
              </a:ext>
            </a:extLst>
          </p:cNvPr>
          <p:cNvSpPr>
            <a:spLocks noGrp="1"/>
          </p:cNvSpPr>
          <p:nvPr>
            <p:ph idx="1"/>
          </p:nvPr>
        </p:nvSpPr>
        <p:spPr>
          <a:xfrm>
            <a:off x="5183188" y="457201"/>
            <a:ext cx="5652153" cy="5403850"/>
          </a:xfrm>
        </p:spPr>
        <p:txBody>
          <a:bodyPr/>
          <a:lstStyle>
            <a:lvl1pPr>
              <a:defRPr sz="3200"/>
            </a:lvl1pPr>
            <a:lvl2pPr>
              <a:defRPr sz="2800" b="1"/>
            </a:lvl2pPr>
            <a:lvl3pPr>
              <a:defRPr sz="2400" b="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6411D2F5-DB36-4943-8A14-96AFC48830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6C07D4-6597-444C-9EFD-62021AE7618C}"/>
              </a:ext>
            </a:extLst>
          </p:cNvPr>
          <p:cNvSpPr>
            <a:spLocks noGrp="1"/>
          </p:cNvSpPr>
          <p:nvPr>
            <p:ph type="dt" sz="half" idx="10"/>
          </p:nvPr>
        </p:nvSpPr>
        <p:spPr/>
        <p:txBody>
          <a:bodyPr/>
          <a:lstStyle/>
          <a:p>
            <a:fld id="{B5898F52-2787-4BA2-BBBC-9395E9F86D50}" type="datetimeFigureOut">
              <a:rPr lang="en-US" smtClean="0"/>
              <a:t>4/26/2025</a:t>
            </a:fld>
            <a:endParaRPr lang="en-US"/>
          </a:p>
        </p:txBody>
      </p:sp>
      <p:sp>
        <p:nvSpPr>
          <p:cNvPr id="6" name="Footer Placeholder 5">
            <a:extLst>
              <a:ext uri="{FF2B5EF4-FFF2-40B4-BE49-F238E27FC236}">
                <a16:creationId xmlns:a16="http://schemas.microsoft.com/office/drawing/2014/main" id="{712D0D2C-70E8-4A24-9727-BEAF10B17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D9E0F6-7216-48A1-8BCA-770C6DE3875B}"/>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026551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CBEBD-5F1A-4111-A7F2-1CE82C9A69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0517FB-4008-4F68-B193-482971BA7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606C5F-0885-458F-9B21-47E60171BF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886F2E-B752-4D78-8DC4-C96A1A00E670}"/>
              </a:ext>
            </a:extLst>
          </p:cNvPr>
          <p:cNvSpPr>
            <a:spLocks noGrp="1"/>
          </p:cNvSpPr>
          <p:nvPr>
            <p:ph type="dt" sz="half" idx="10"/>
          </p:nvPr>
        </p:nvSpPr>
        <p:spPr/>
        <p:txBody>
          <a:bodyPr/>
          <a:lstStyle/>
          <a:p>
            <a:fld id="{B5898F52-2787-4BA2-BBBC-9395E9F86D50}" type="datetimeFigureOut">
              <a:rPr lang="en-US" smtClean="0"/>
              <a:t>4/26/2025</a:t>
            </a:fld>
            <a:endParaRPr lang="en-US"/>
          </a:p>
        </p:txBody>
      </p:sp>
      <p:sp>
        <p:nvSpPr>
          <p:cNvPr id="6" name="Footer Placeholder 5">
            <a:extLst>
              <a:ext uri="{FF2B5EF4-FFF2-40B4-BE49-F238E27FC236}">
                <a16:creationId xmlns:a16="http://schemas.microsoft.com/office/drawing/2014/main" id="{4FC37751-8BB8-4224-870A-A2953E7607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42CE94-BD7E-44B3-9B5E-67D4BD317E99}"/>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677934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1AFD227-869A-489C-A9B5-3F0498DF3C0C}"/>
              </a:ext>
            </a:extLst>
          </p:cNvPr>
          <p:cNvGrpSpPr/>
          <p:nvPr/>
        </p:nvGrpSpPr>
        <p:grpSpPr>
          <a:xfrm>
            <a:off x="11096450" y="13394"/>
            <a:ext cx="494218" cy="6814823"/>
            <a:chOff x="11096450" y="13394"/>
            <a:chExt cx="494218" cy="6814823"/>
          </a:xfrm>
          <a:solidFill>
            <a:schemeClr val="bg2">
              <a:lumMod val="90000"/>
            </a:schemeClr>
          </a:solidFill>
        </p:grpSpPr>
        <p:sp>
          <p:nvSpPr>
            <p:cNvPr id="8" name="Freeform 8">
              <a:extLst>
                <a:ext uri="{FF2B5EF4-FFF2-40B4-BE49-F238E27FC236}">
                  <a16:creationId xmlns:a16="http://schemas.microsoft.com/office/drawing/2014/main" id="{62704B34-199B-4964-9C78-3AB9735915AA}"/>
                </a:ext>
              </a:extLst>
            </p:cNvPr>
            <p:cNvSpPr>
              <a:spLocks/>
            </p:cNvSpPr>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 name="Freeform 10">
              <a:extLst>
                <a:ext uri="{FF2B5EF4-FFF2-40B4-BE49-F238E27FC236}">
                  <a16:creationId xmlns:a16="http://schemas.microsoft.com/office/drawing/2014/main" id="{8B1E8DB8-017D-454E-849F-EE5742849FD4}"/>
                </a:ext>
              </a:extLst>
            </p:cNvPr>
            <p:cNvSpPr>
              <a:spLocks/>
            </p:cNvSpPr>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 name="Freeform 15">
              <a:extLst>
                <a:ext uri="{FF2B5EF4-FFF2-40B4-BE49-F238E27FC236}">
                  <a16:creationId xmlns:a16="http://schemas.microsoft.com/office/drawing/2014/main" id="{16D80E5D-5099-41C4-A80A-1B1538C382FC}"/>
                </a:ext>
              </a:extLst>
            </p:cNvPr>
            <p:cNvSpPr>
              <a:spLocks/>
            </p:cNvSpPr>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8">
              <a:extLst>
                <a:ext uri="{FF2B5EF4-FFF2-40B4-BE49-F238E27FC236}">
                  <a16:creationId xmlns:a16="http://schemas.microsoft.com/office/drawing/2014/main" id="{947751E1-E2F4-467E-B547-3BD4BAB7F560}"/>
                </a:ext>
              </a:extLst>
            </p:cNvPr>
            <p:cNvSpPr>
              <a:spLocks/>
            </p:cNvSpPr>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9">
              <a:extLst>
                <a:ext uri="{FF2B5EF4-FFF2-40B4-BE49-F238E27FC236}">
                  <a16:creationId xmlns:a16="http://schemas.microsoft.com/office/drawing/2014/main" id="{55D8869B-B701-4268-9856-876345C8AE3F}"/>
                </a:ext>
              </a:extLst>
            </p:cNvPr>
            <p:cNvSpPr>
              <a:spLocks/>
            </p:cNvSpPr>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20">
              <a:extLst>
                <a:ext uri="{FF2B5EF4-FFF2-40B4-BE49-F238E27FC236}">
                  <a16:creationId xmlns:a16="http://schemas.microsoft.com/office/drawing/2014/main" id="{A25CA59C-849F-4CE4-A9B0-293F98DE2C7C}"/>
                </a:ext>
              </a:extLst>
            </p:cNvPr>
            <p:cNvSpPr>
              <a:spLocks/>
            </p:cNvSpPr>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22">
              <a:extLst>
                <a:ext uri="{FF2B5EF4-FFF2-40B4-BE49-F238E27FC236}">
                  <a16:creationId xmlns:a16="http://schemas.microsoft.com/office/drawing/2014/main" id="{FE000DB1-AAA1-4BFF-8F14-53624C2F9E0B}"/>
                </a:ext>
              </a:extLst>
            </p:cNvPr>
            <p:cNvSpPr>
              <a:spLocks/>
            </p:cNvSpPr>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3">
              <a:extLst>
                <a:ext uri="{FF2B5EF4-FFF2-40B4-BE49-F238E27FC236}">
                  <a16:creationId xmlns:a16="http://schemas.microsoft.com/office/drawing/2014/main" id="{5EEFBC14-7E5B-47B2-B5E3-E90991F89191}"/>
                </a:ext>
              </a:extLst>
            </p:cNvPr>
            <p:cNvSpPr>
              <a:spLocks/>
            </p:cNvSpPr>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6">
              <a:extLst>
                <a:ext uri="{FF2B5EF4-FFF2-40B4-BE49-F238E27FC236}">
                  <a16:creationId xmlns:a16="http://schemas.microsoft.com/office/drawing/2014/main" id="{00AFF6E4-A34A-4FD3-8C57-BB96114822D1}"/>
                </a:ext>
              </a:extLst>
            </p:cNvPr>
            <p:cNvSpPr>
              <a:spLocks/>
            </p:cNvSpPr>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7">
              <a:extLst>
                <a:ext uri="{FF2B5EF4-FFF2-40B4-BE49-F238E27FC236}">
                  <a16:creationId xmlns:a16="http://schemas.microsoft.com/office/drawing/2014/main" id="{C63A8474-C075-4441-A0B3-52286EA50093}"/>
                </a:ext>
              </a:extLst>
            </p:cNvPr>
            <p:cNvSpPr>
              <a:spLocks/>
            </p:cNvSpPr>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8">
              <a:extLst>
                <a:ext uri="{FF2B5EF4-FFF2-40B4-BE49-F238E27FC236}">
                  <a16:creationId xmlns:a16="http://schemas.microsoft.com/office/drawing/2014/main" id="{35DA4698-A2ED-4512-8887-F12D3F14372A}"/>
                </a:ext>
              </a:extLst>
            </p:cNvPr>
            <p:cNvSpPr>
              <a:spLocks/>
            </p:cNvSpPr>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30">
              <a:extLst>
                <a:ext uri="{FF2B5EF4-FFF2-40B4-BE49-F238E27FC236}">
                  <a16:creationId xmlns:a16="http://schemas.microsoft.com/office/drawing/2014/main" id="{3358E118-D590-4E50-B21C-6CDAA1CCAFCB}"/>
                </a:ext>
              </a:extLst>
            </p:cNvPr>
            <p:cNvSpPr>
              <a:spLocks/>
            </p:cNvSpPr>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43">
              <a:extLst>
                <a:ext uri="{FF2B5EF4-FFF2-40B4-BE49-F238E27FC236}">
                  <a16:creationId xmlns:a16="http://schemas.microsoft.com/office/drawing/2014/main" id="{F1EE889E-60FF-423F-ADCB-6CBEE853A040}"/>
                </a:ext>
              </a:extLst>
            </p:cNvPr>
            <p:cNvSpPr>
              <a:spLocks/>
            </p:cNvSpPr>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51">
              <a:extLst>
                <a:ext uri="{FF2B5EF4-FFF2-40B4-BE49-F238E27FC236}">
                  <a16:creationId xmlns:a16="http://schemas.microsoft.com/office/drawing/2014/main" id="{A4AA0634-0A7C-4A35-8EB7-775200F129FD}"/>
                </a:ext>
              </a:extLst>
            </p:cNvPr>
            <p:cNvSpPr>
              <a:spLocks/>
            </p:cNvSpPr>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52">
              <a:extLst>
                <a:ext uri="{FF2B5EF4-FFF2-40B4-BE49-F238E27FC236}">
                  <a16:creationId xmlns:a16="http://schemas.microsoft.com/office/drawing/2014/main" id="{EBA21558-CAC3-445C-8882-5D4A0C6D2A0E}"/>
                </a:ext>
              </a:extLst>
            </p:cNvPr>
            <p:cNvSpPr>
              <a:spLocks/>
            </p:cNvSpPr>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3">
              <a:extLst>
                <a:ext uri="{FF2B5EF4-FFF2-40B4-BE49-F238E27FC236}">
                  <a16:creationId xmlns:a16="http://schemas.microsoft.com/office/drawing/2014/main" id="{2E9415F1-5D31-4C25-9E26-203EEF500877}"/>
                </a:ext>
              </a:extLst>
            </p:cNvPr>
            <p:cNvSpPr>
              <a:spLocks/>
            </p:cNvSpPr>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4">
              <a:extLst>
                <a:ext uri="{FF2B5EF4-FFF2-40B4-BE49-F238E27FC236}">
                  <a16:creationId xmlns:a16="http://schemas.microsoft.com/office/drawing/2014/main" id="{622FC1F6-879A-45BA-8752-08020C39CE29}"/>
                </a:ext>
              </a:extLst>
            </p:cNvPr>
            <p:cNvSpPr>
              <a:spLocks/>
            </p:cNvSpPr>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5">
              <a:extLst>
                <a:ext uri="{FF2B5EF4-FFF2-40B4-BE49-F238E27FC236}">
                  <a16:creationId xmlns:a16="http://schemas.microsoft.com/office/drawing/2014/main" id="{BA09826C-58E2-48C5-9666-333326C2CA44}"/>
                </a:ext>
              </a:extLst>
            </p:cNvPr>
            <p:cNvSpPr>
              <a:spLocks/>
            </p:cNvSpPr>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6">
              <a:extLst>
                <a:ext uri="{FF2B5EF4-FFF2-40B4-BE49-F238E27FC236}">
                  <a16:creationId xmlns:a16="http://schemas.microsoft.com/office/drawing/2014/main" id="{A6D3555F-4EA1-4EA7-9D08-2D75CE51927B}"/>
                </a:ext>
              </a:extLst>
            </p:cNvPr>
            <p:cNvSpPr>
              <a:spLocks/>
            </p:cNvSpPr>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7">
              <a:extLst>
                <a:ext uri="{FF2B5EF4-FFF2-40B4-BE49-F238E27FC236}">
                  <a16:creationId xmlns:a16="http://schemas.microsoft.com/office/drawing/2014/main" id="{60FA20E8-EDAA-4310-B870-97807901AC18}"/>
                </a:ext>
              </a:extLst>
            </p:cNvPr>
            <p:cNvSpPr>
              <a:spLocks/>
            </p:cNvSpPr>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9">
              <a:extLst>
                <a:ext uri="{FF2B5EF4-FFF2-40B4-BE49-F238E27FC236}">
                  <a16:creationId xmlns:a16="http://schemas.microsoft.com/office/drawing/2014/main" id="{F5552AA2-C2AB-4D59-B6EF-E8E5EE110E52}"/>
                </a:ext>
              </a:extLst>
            </p:cNvPr>
            <p:cNvSpPr>
              <a:spLocks/>
            </p:cNvSpPr>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60">
              <a:extLst>
                <a:ext uri="{FF2B5EF4-FFF2-40B4-BE49-F238E27FC236}">
                  <a16:creationId xmlns:a16="http://schemas.microsoft.com/office/drawing/2014/main" id="{0BA267D0-8F6B-4803-B948-70E29B4587EB}"/>
                </a:ext>
              </a:extLst>
            </p:cNvPr>
            <p:cNvSpPr>
              <a:spLocks/>
            </p:cNvSpPr>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61">
              <a:extLst>
                <a:ext uri="{FF2B5EF4-FFF2-40B4-BE49-F238E27FC236}">
                  <a16:creationId xmlns:a16="http://schemas.microsoft.com/office/drawing/2014/main" id="{86E372A3-B9F4-4FEE-8B96-D9AD879E214E}"/>
                </a:ext>
              </a:extLst>
            </p:cNvPr>
            <p:cNvSpPr>
              <a:spLocks/>
            </p:cNvSpPr>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5">
              <a:extLst>
                <a:ext uri="{FF2B5EF4-FFF2-40B4-BE49-F238E27FC236}">
                  <a16:creationId xmlns:a16="http://schemas.microsoft.com/office/drawing/2014/main" id="{FF0C4564-5DA6-4224-A8B7-85CE1323DE8F}"/>
                </a:ext>
              </a:extLst>
            </p:cNvPr>
            <p:cNvSpPr>
              <a:spLocks/>
            </p:cNvSpPr>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
              <a:extLst>
                <a:ext uri="{FF2B5EF4-FFF2-40B4-BE49-F238E27FC236}">
                  <a16:creationId xmlns:a16="http://schemas.microsoft.com/office/drawing/2014/main" id="{19F31D0D-C43D-4BB0-A13C-9524B84117D4}"/>
                </a:ext>
              </a:extLst>
            </p:cNvPr>
            <p:cNvSpPr>
              <a:spLocks/>
            </p:cNvSpPr>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7">
              <a:extLst>
                <a:ext uri="{FF2B5EF4-FFF2-40B4-BE49-F238E27FC236}">
                  <a16:creationId xmlns:a16="http://schemas.microsoft.com/office/drawing/2014/main" id="{6B32FB03-B0FE-4731-BE41-C59AFB49FBF5}"/>
                </a:ext>
              </a:extLst>
            </p:cNvPr>
            <p:cNvSpPr>
              <a:spLocks/>
            </p:cNvSpPr>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8">
              <a:extLst>
                <a:ext uri="{FF2B5EF4-FFF2-40B4-BE49-F238E27FC236}">
                  <a16:creationId xmlns:a16="http://schemas.microsoft.com/office/drawing/2014/main" id="{BDD5B6F0-1E17-4DCD-AE5F-ED8C48892FEF}"/>
                </a:ext>
              </a:extLst>
            </p:cNvPr>
            <p:cNvSpPr>
              <a:spLocks/>
            </p:cNvSpPr>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9">
              <a:extLst>
                <a:ext uri="{FF2B5EF4-FFF2-40B4-BE49-F238E27FC236}">
                  <a16:creationId xmlns:a16="http://schemas.microsoft.com/office/drawing/2014/main" id="{0290BE17-E89B-4AF9-B3F6-AF4884D52467}"/>
                </a:ext>
              </a:extLst>
            </p:cNvPr>
            <p:cNvSpPr>
              <a:spLocks/>
            </p:cNvSpPr>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11">
              <a:extLst>
                <a:ext uri="{FF2B5EF4-FFF2-40B4-BE49-F238E27FC236}">
                  <a16:creationId xmlns:a16="http://schemas.microsoft.com/office/drawing/2014/main" id="{85F63089-F77F-4F02-8417-AAC1847FBCA7}"/>
                </a:ext>
              </a:extLst>
            </p:cNvPr>
            <p:cNvSpPr>
              <a:spLocks/>
            </p:cNvSpPr>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12">
              <a:extLst>
                <a:ext uri="{FF2B5EF4-FFF2-40B4-BE49-F238E27FC236}">
                  <a16:creationId xmlns:a16="http://schemas.microsoft.com/office/drawing/2014/main" id="{7B01CD5E-570F-4CBF-9904-94F30D928C54}"/>
                </a:ext>
              </a:extLst>
            </p:cNvPr>
            <p:cNvSpPr>
              <a:spLocks/>
            </p:cNvSpPr>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3">
              <a:extLst>
                <a:ext uri="{FF2B5EF4-FFF2-40B4-BE49-F238E27FC236}">
                  <a16:creationId xmlns:a16="http://schemas.microsoft.com/office/drawing/2014/main" id="{7EE6A672-2915-4B03-99A9-9364D5F1521E}"/>
                </a:ext>
              </a:extLst>
            </p:cNvPr>
            <p:cNvSpPr>
              <a:spLocks/>
            </p:cNvSpPr>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4">
              <a:extLst>
                <a:ext uri="{FF2B5EF4-FFF2-40B4-BE49-F238E27FC236}">
                  <a16:creationId xmlns:a16="http://schemas.microsoft.com/office/drawing/2014/main" id="{2136B643-14E1-443A-BC1C-06ADAE65C30F}"/>
                </a:ext>
              </a:extLst>
            </p:cNvPr>
            <p:cNvSpPr>
              <a:spLocks/>
            </p:cNvSpPr>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6">
              <a:extLst>
                <a:ext uri="{FF2B5EF4-FFF2-40B4-BE49-F238E27FC236}">
                  <a16:creationId xmlns:a16="http://schemas.microsoft.com/office/drawing/2014/main" id="{867FA393-4F37-4E1A-870B-F96775FAB7E8}"/>
                </a:ext>
              </a:extLst>
            </p:cNvPr>
            <p:cNvSpPr>
              <a:spLocks/>
            </p:cNvSpPr>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7">
              <a:extLst>
                <a:ext uri="{FF2B5EF4-FFF2-40B4-BE49-F238E27FC236}">
                  <a16:creationId xmlns:a16="http://schemas.microsoft.com/office/drawing/2014/main" id="{E225A1BE-FAD2-4764-A7E4-A6DA07D0573B}"/>
                </a:ext>
              </a:extLst>
            </p:cNvPr>
            <p:cNvSpPr>
              <a:spLocks/>
            </p:cNvSpPr>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21">
              <a:extLst>
                <a:ext uri="{FF2B5EF4-FFF2-40B4-BE49-F238E27FC236}">
                  <a16:creationId xmlns:a16="http://schemas.microsoft.com/office/drawing/2014/main" id="{25D65388-C7E0-4C07-822A-03C5009C6D1E}"/>
                </a:ext>
              </a:extLst>
            </p:cNvPr>
            <p:cNvSpPr>
              <a:spLocks/>
            </p:cNvSpPr>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25">
              <a:extLst>
                <a:ext uri="{FF2B5EF4-FFF2-40B4-BE49-F238E27FC236}">
                  <a16:creationId xmlns:a16="http://schemas.microsoft.com/office/drawing/2014/main" id="{E1D79822-C494-449C-B439-F437DAD4F218}"/>
                </a:ext>
              </a:extLst>
            </p:cNvPr>
            <p:cNvSpPr>
              <a:spLocks/>
            </p:cNvSpPr>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9">
              <a:extLst>
                <a:ext uri="{FF2B5EF4-FFF2-40B4-BE49-F238E27FC236}">
                  <a16:creationId xmlns:a16="http://schemas.microsoft.com/office/drawing/2014/main" id="{CDB324E5-E8D9-40E3-BAB4-1F87E67E4F46}"/>
                </a:ext>
              </a:extLst>
            </p:cNvPr>
            <p:cNvSpPr>
              <a:spLocks/>
            </p:cNvSpPr>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31">
              <a:extLst>
                <a:ext uri="{FF2B5EF4-FFF2-40B4-BE49-F238E27FC236}">
                  <a16:creationId xmlns:a16="http://schemas.microsoft.com/office/drawing/2014/main" id="{15404AB3-12EB-462E-85A2-AF4A7E91D729}"/>
                </a:ext>
              </a:extLst>
            </p:cNvPr>
            <p:cNvSpPr>
              <a:spLocks/>
            </p:cNvSpPr>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32">
              <a:extLst>
                <a:ext uri="{FF2B5EF4-FFF2-40B4-BE49-F238E27FC236}">
                  <a16:creationId xmlns:a16="http://schemas.microsoft.com/office/drawing/2014/main" id="{228021CB-53B3-4BCC-A14C-0B6951FC971F}"/>
                </a:ext>
              </a:extLst>
            </p:cNvPr>
            <p:cNvSpPr>
              <a:spLocks/>
            </p:cNvSpPr>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3">
              <a:extLst>
                <a:ext uri="{FF2B5EF4-FFF2-40B4-BE49-F238E27FC236}">
                  <a16:creationId xmlns:a16="http://schemas.microsoft.com/office/drawing/2014/main" id="{B353D0BC-00A6-4EA4-9311-9FCB88CC2021}"/>
                </a:ext>
              </a:extLst>
            </p:cNvPr>
            <p:cNvSpPr>
              <a:spLocks/>
            </p:cNvSpPr>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4">
              <a:extLst>
                <a:ext uri="{FF2B5EF4-FFF2-40B4-BE49-F238E27FC236}">
                  <a16:creationId xmlns:a16="http://schemas.microsoft.com/office/drawing/2014/main" id="{0E001FD3-6EDD-47A3-9916-826E1595DAB3}"/>
                </a:ext>
              </a:extLst>
            </p:cNvPr>
            <p:cNvSpPr>
              <a:spLocks/>
            </p:cNvSpPr>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5">
              <a:extLst>
                <a:ext uri="{FF2B5EF4-FFF2-40B4-BE49-F238E27FC236}">
                  <a16:creationId xmlns:a16="http://schemas.microsoft.com/office/drawing/2014/main" id="{FE214D5B-D151-4E09-A01E-BEAAF9C679ED}"/>
                </a:ext>
              </a:extLst>
            </p:cNvPr>
            <p:cNvSpPr>
              <a:spLocks/>
            </p:cNvSpPr>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6">
              <a:extLst>
                <a:ext uri="{FF2B5EF4-FFF2-40B4-BE49-F238E27FC236}">
                  <a16:creationId xmlns:a16="http://schemas.microsoft.com/office/drawing/2014/main" id="{3024EF13-0A45-49DD-B0F4-FA3A5169EFFE}"/>
                </a:ext>
              </a:extLst>
            </p:cNvPr>
            <p:cNvSpPr>
              <a:spLocks/>
            </p:cNvSpPr>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7">
              <a:extLst>
                <a:ext uri="{FF2B5EF4-FFF2-40B4-BE49-F238E27FC236}">
                  <a16:creationId xmlns:a16="http://schemas.microsoft.com/office/drawing/2014/main" id="{95E0BDAE-48A7-4752-A150-74DA4BAE5E4B}"/>
                </a:ext>
              </a:extLst>
            </p:cNvPr>
            <p:cNvSpPr>
              <a:spLocks/>
            </p:cNvSpPr>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8">
              <a:extLst>
                <a:ext uri="{FF2B5EF4-FFF2-40B4-BE49-F238E27FC236}">
                  <a16:creationId xmlns:a16="http://schemas.microsoft.com/office/drawing/2014/main" id="{DE128EDB-3179-4F47-8B37-BEDE3B82FFC7}"/>
                </a:ext>
              </a:extLst>
            </p:cNvPr>
            <p:cNvSpPr>
              <a:spLocks/>
            </p:cNvSpPr>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9">
              <a:extLst>
                <a:ext uri="{FF2B5EF4-FFF2-40B4-BE49-F238E27FC236}">
                  <a16:creationId xmlns:a16="http://schemas.microsoft.com/office/drawing/2014/main" id="{E09CDD49-7B7B-42C0-A09E-6CFB3CDFF6A1}"/>
                </a:ext>
              </a:extLst>
            </p:cNvPr>
            <p:cNvSpPr>
              <a:spLocks/>
            </p:cNvSpPr>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40">
              <a:extLst>
                <a:ext uri="{FF2B5EF4-FFF2-40B4-BE49-F238E27FC236}">
                  <a16:creationId xmlns:a16="http://schemas.microsoft.com/office/drawing/2014/main" id="{93C5D839-4CD5-4165-9091-7D9B92CDC1D2}"/>
                </a:ext>
              </a:extLst>
            </p:cNvPr>
            <p:cNvSpPr>
              <a:spLocks/>
            </p:cNvSpPr>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41">
              <a:extLst>
                <a:ext uri="{FF2B5EF4-FFF2-40B4-BE49-F238E27FC236}">
                  <a16:creationId xmlns:a16="http://schemas.microsoft.com/office/drawing/2014/main" id="{3C7F638A-BB6D-4B24-A7F9-03BF8087459B}"/>
                </a:ext>
              </a:extLst>
            </p:cNvPr>
            <p:cNvSpPr>
              <a:spLocks/>
            </p:cNvSpPr>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2">
              <a:extLst>
                <a:ext uri="{FF2B5EF4-FFF2-40B4-BE49-F238E27FC236}">
                  <a16:creationId xmlns:a16="http://schemas.microsoft.com/office/drawing/2014/main" id="{5B59DB64-329B-45EA-8A67-4213A886B5B2}"/>
                </a:ext>
              </a:extLst>
            </p:cNvPr>
            <p:cNvSpPr>
              <a:spLocks/>
            </p:cNvSpPr>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4">
              <a:extLst>
                <a:ext uri="{FF2B5EF4-FFF2-40B4-BE49-F238E27FC236}">
                  <a16:creationId xmlns:a16="http://schemas.microsoft.com/office/drawing/2014/main" id="{D8DAB003-6484-4D1D-85AE-93FA09BC5EF5}"/>
                </a:ext>
              </a:extLst>
            </p:cNvPr>
            <p:cNvSpPr>
              <a:spLocks/>
            </p:cNvSpPr>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5">
              <a:extLst>
                <a:ext uri="{FF2B5EF4-FFF2-40B4-BE49-F238E27FC236}">
                  <a16:creationId xmlns:a16="http://schemas.microsoft.com/office/drawing/2014/main" id="{D49280A1-ACA8-4CD6-9012-AF12660F07E4}"/>
                </a:ext>
              </a:extLst>
            </p:cNvPr>
            <p:cNvSpPr>
              <a:spLocks/>
            </p:cNvSpPr>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6">
              <a:extLst>
                <a:ext uri="{FF2B5EF4-FFF2-40B4-BE49-F238E27FC236}">
                  <a16:creationId xmlns:a16="http://schemas.microsoft.com/office/drawing/2014/main" id="{C03EAE8C-6089-40E5-9361-2E266A1EEBA3}"/>
                </a:ext>
              </a:extLst>
            </p:cNvPr>
            <p:cNvSpPr>
              <a:spLocks/>
            </p:cNvSpPr>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7">
              <a:extLst>
                <a:ext uri="{FF2B5EF4-FFF2-40B4-BE49-F238E27FC236}">
                  <a16:creationId xmlns:a16="http://schemas.microsoft.com/office/drawing/2014/main" id="{02E3A077-F087-4E14-A13E-4E9D4369B1F6}"/>
                </a:ext>
              </a:extLst>
            </p:cNvPr>
            <p:cNvSpPr>
              <a:spLocks/>
            </p:cNvSpPr>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8">
              <a:extLst>
                <a:ext uri="{FF2B5EF4-FFF2-40B4-BE49-F238E27FC236}">
                  <a16:creationId xmlns:a16="http://schemas.microsoft.com/office/drawing/2014/main" id="{7CE4FAAA-45E7-4C86-B59A-F284B79EFD23}"/>
                </a:ext>
              </a:extLst>
            </p:cNvPr>
            <p:cNvSpPr>
              <a:spLocks/>
            </p:cNvSpPr>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9">
              <a:extLst>
                <a:ext uri="{FF2B5EF4-FFF2-40B4-BE49-F238E27FC236}">
                  <a16:creationId xmlns:a16="http://schemas.microsoft.com/office/drawing/2014/main" id="{E2689B62-CCA1-4EE5-B622-FBA516868916}"/>
                </a:ext>
              </a:extLst>
            </p:cNvPr>
            <p:cNvSpPr>
              <a:spLocks/>
            </p:cNvSpPr>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8">
              <a:extLst>
                <a:ext uri="{FF2B5EF4-FFF2-40B4-BE49-F238E27FC236}">
                  <a16:creationId xmlns:a16="http://schemas.microsoft.com/office/drawing/2014/main" id="{113638EE-3BCF-4315-A329-3C6766A3890B}"/>
                </a:ext>
              </a:extLst>
            </p:cNvPr>
            <p:cNvSpPr>
              <a:spLocks/>
            </p:cNvSpPr>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106">
              <a:extLst>
                <a:ext uri="{FF2B5EF4-FFF2-40B4-BE49-F238E27FC236}">
                  <a16:creationId xmlns:a16="http://schemas.microsoft.com/office/drawing/2014/main" id="{4FB36B8F-335B-40F2-83BB-C2B2689DC2E9}"/>
                </a:ext>
              </a:extLst>
            </p:cNvPr>
            <p:cNvSpPr>
              <a:spLocks/>
            </p:cNvSpPr>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p:nvSpPr>
          <p:cNvPr id="2" name="Title Placeholder 1">
            <a:extLst>
              <a:ext uri="{FF2B5EF4-FFF2-40B4-BE49-F238E27FC236}">
                <a16:creationId xmlns:a16="http://schemas.microsoft.com/office/drawing/2014/main" id="{7A05E913-A9D9-4639-B104-1F07A4AF6A56}"/>
              </a:ext>
            </a:extLst>
          </p:cNvPr>
          <p:cNvSpPr>
            <a:spLocks noGrp="1"/>
          </p:cNvSpPr>
          <p:nvPr>
            <p:ph type="title"/>
          </p:nvPr>
        </p:nvSpPr>
        <p:spPr>
          <a:xfrm>
            <a:off x="1069848" y="502920"/>
            <a:ext cx="9634011"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9940CEB-B6D7-46E6-9843-51534214017A}"/>
              </a:ext>
            </a:extLst>
          </p:cNvPr>
          <p:cNvSpPr>
            <a:spLocks noGrp="1"/>
          </p:cNvSpPr>
          <p:nvPr>
            <p:ph type="body" idx="1"/>
          </p:nvPr>
        </p:nvSpPr>
        <p:spPr>
          <a:xfrm>
            <a:off x="1069848" y="1874520"/>
            <a:ext cx="963401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5BAC8B5-8DFB-4920-8580-54824C831A94}"/>
              </a:ext>
            </a:extLst>
          </p:cNvPr>
          <p:cNvSpPr>
            <a:spLocks noGrp="1"/>
          </p:cNvSpPr>
          <p:nvPr>
            <p:ph type="dt" sz="half" idx="2"/>
          </p:nvPr>
        </p:nvSpPr>
        <p:spPr>
          <a:xfrm>
            <a:off x="173736" y="6382512"/>
            <a:ext cx="2845901" cy="365125"/>
          </a:xfrm>
          <a:prstGeom prst="rect">
            <a:avLst/>
          </a:prstGeom>
        </p:spPr>
        <p:txBody>
          <a:bodyPr vert="horz" lIns="91440" tIns="45720" rIns="91440" bIns="45720" rtlCol="0" anchor="ctr"/>
          <a:lstStyle>
            <a:lvl1pPr algn="l">
              <a:defRPr sz="1050">
                <a:solidFill>
                  <a:schemeClr val="tx2"/>
                </a:solidFill>
              </a:defRPr>
            </a:lvl1pPr>
          </a:lstStyle>
          <a:p>
            <a:fld id="{B5898F52-2787-4BA2-BBBC-9395E9F86D50}" type="datetimeFigureOut">
              <a:rPr lang="en-US" smtClean="0"/>
              <a:pPr/>
              <a:t>4/26/2025</a:t>
            </a:fld>
            <a:endParaRPr lang="en-US" dirty="0"/>
          </a:p>
        </p:txBody>
      </p:sp>
      <p:sp>
        <p:nvSpPr>
          <p:cNvPr id="5" name="Footer Placeholder 4">
            <a:extLst>
              <a:ext uri="{FF2B5EF4-FFF2-40B4-BE49-F238E27FC236}">
                <a16:creationId xmlns:a16="http://schemas.microsoft.com/office/drawing/2014/main" id="{3A9E2D5D-B616-4048-9CB8-4D316BBDB1FB}"/>
              </a:ext>
            </a:extLst>
          </p:cNvPr>
          <p:cNvSpPr>
            <a:spLocks noGrp="1"/>
          </p:cNvSpPr>
          <p:nvPr>
            <p:ph type="ftr" sz="quarter" idx="3"/>
          </p:nvPr>
        </p:nvSpPr>
        <p:spPr>
          <a:xfrm rot="5400000">
            <a:off x="-1754871" y="2093199"/>
            <a:ext cx="4157472" cy="416082"/>
          </a:xfrm>
          <a:prstGeom prst="rect">
            <a:avLst/>
          </a:prstGeom>
        </p:spPr>
        <p:txBody>
          <a:bodyPr vert="horz" lIns="91440" tIns="45720" rIns="91440" bIns="45720" rtlCol="0" anchor="ctr"/>
          <a:lstStyle>
            <a:lvl1pPr algn="l">
              <a:defRPr sz="105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63F322F0-8F3D-4AC5-9873-24666D0E0D34}"/>
              </a:ext>
            </a:extLst>
          </p:cNvPr>
          <p:cNvSpPr>
            <a:spLocks noGrp="1"/>
          </p:cNvSpPr>
          <p:nvPr>
            <p:ph type="sldNum" sz="quarter" idx="4"/>
          </p:nvPr>
        </p:nvSpPr>
        <p:spPr>
          <a:xfrm>
            <a:off x="11457919" y="6382512"/>
            <a:ext cx="500997" cy="365125"/>
          </a:xfrm>
          <a:prstGeom prst="rect">
            <a:avLst/>
          </a:prstGeom>
        </p:spPr>
        <p:txBody>
          <a:bodyPr vert="horz" lIns="91440" tIns="45720" rIns="91440" bIns="45720" rtlCol="0" anchor="ctr"/>
          <a:lstStyle>
            <a:lvl1pPr algn="r">
              <a:defRPr sz="1050">
                <a:solidFill>
                  <a:schemeClr val="tx2"/>
                </a:solidFill>
              </a:defRPr>
            </a:lvl1pPr>
          </a:lstStyle>
          <a:p>
            <a:fld id="{4C8B8A27-DF03-4546-BA93-21C967D57E5C}" type="slidenum">
              <a:rPr lang="en-US" smtClean="0"/>
              <a:pPr/>
              <a:t>‹#›</a:t>
            </a:fld>
            <a:endParaRPr lang="en-US"/>
          </a:p>
        </p:txBody>
      </p:sp>
    </p:spTree>
    <p:extLst>
      <p:ext uri="{BB962C8B-B14F-4D97-AF65-F5344CB8AC3E}">
        <p14:creationId xmlns:p14="http://schemas.microsoft.com/office/powerpoint/2010/main" val="676538730"/>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62" r:id="rId5"/>
    <p:sldLayoutId id="2147483667" r:id="rId6"/>
    <p:sldLayoutId id="2147483663" r:id="rId7"/>
    <p:sldLayoutId id="2147483664" r:id="rId8"/>
    <p:sldLayoutId id="2147483665" r:id="rId9"/>
    <p:sldLayoutId id="2147483666" r:id="rId10"/>
    <p:sldLayoutId id="2147483668"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50000"/>
        </a:lnSpc>
        <a:spcBef>
          <a:spcPts val="1000"/>
        </a:spcBef>
        <a:buClr>
          <a:schemeClr val="bg2">
            <a:lumMod val="75000"/>
          </a:schemeClr>
        </a:buClr>
        <a:buFont typeface="Arial" panose="020B060402020202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8789E63-C78D-4210-8A38-DD6FB3B6B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wo telephones communicating">
            <a:extLst>
              <a:ext uri="{FF2B5EF4-FFF2-40B4-BE49-F238E27FC236}">
                <a16:creationId xmlns:a16="http://schemas.microsoft.com/office/drawing/2014/main" id="{8E9FBAC3-44B8-8FD0-DA6F-700019B01447}"/>
              </a:ext>
            </a:extLst>
          </p:cNvPr>
          <p:cNvPicPr>
            <a:picLocks noChangeAspect="1"/>
          </p:cNvPicPr>
          <p:nvPr/>
        </p:nvPicPr>
        <p:blipFill>
          <a:blip r:embed="rId2"/>
          <a:srcRect b="25000"/>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AC8494C5-ED44-4EAD-9213-4FBAA4BB74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82" cy="4213412"/>
          </a:xfrm>
          <a:prstGeom prst="rect">
            <a:avLst/>
          </a:prstGeom>
          <a:gradFill>
            <a:gsLst>
              <a:gs pos="100000">
                <a:srgbClr val="000000">
                  <a:alpha val="0"/>
                </a:srgbClr>
              </a:gs>
              <a:gs pos="0">
                <a:schemeClr val="tx1"/>
              </a:gs>
              <a:gs pos="0">
                <a:srgbClr val="000000">
                  <a:alpha val="4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E993E9-48E9-6B1D-2669-AC827A6B55E4}"/>
              </a:ext>
            </a:extLst>
          </p:cNvPr>
          <p:cNvSpPr>
            <a:spLocks noGrp="1"/>
          </p:cNvSpPr>
          <p:nvPr>
            <p:ph type="ctrTitle"/>
          </p:nvPr>
        </p:nvSpPr>
        <p:spPr>
          <a:xfrm>
            <a:off x="1809750" y="573741"/>
            <a:ext cx="8572500" cy="1733178"/>
          </a:xfrm>
        </p:spPr>
        <p:txBody>
          <a:bodyPr anchor="b">
            <a:normAutofit/>
          </a:bodyPr>
          <a:lstStyle/>
          <a:p>
            <a:pPr>
              <a:lnSpc>
                <a:spcPct val="90000"/>
              </a:lnSpc>
            </a:pPr>
            <a:r>
              <a:rPr lang="en-US" b="1" dirty="0">
                <a:solidFill>
                  <a:srgbClr val="FFFFFF"/>
                </a:solidFill>
                <a:effectLst>
                  <a:outerShdw blurRad="38100" dist="38100" dir="2700000" algn="tl">
                    <a:srgbClr val="000000">
                      <a:alpha val="43137"/>
                    </a:srgbClr>
                  </a:outerShdw>
                </a:effectLst>
              </a:rPr>
              <a:t>Ready to Obey</a:t>
            </a:r>
          </a:p>
        </p:txBody>
      </p:sp>
      <p:sp>
        <p:nvSpPr>
          <p:cNvPr id="3" name="Subtitle 2">
            <a:extLst>
              <a:ext uri="{FF2B5EF4-FFF2-40B4-BE49-F238E27FC236}">
                <a16:creationId xmlns:a16="http://schemas.microsoft.com/office/drawing/2014/main" id="{139941BC-FCB2-E4AA-E8CB-251E6E75A85E}"/>
              </a:ext>
            </a:extLst>
          </p:cNvPr>
          <p:cNvSpPr>
            <a:spLocks noGrp="1"/>
          </p:cNvSpPr>
          <p:nvPr>
            <p:ph type="subTitle" idx="1"/>
          </p:nvPr>
        </p:nvSpPr>
        <p:spPr>
          <a:xfrm>
            <a:off x="1066800" y="4378960"/>
            <a:ext cx="10078720" cy="2286000"/>
          </a:xfrm>
        </p:spPr>
        <p:txBody>
          <a:bodyPr anchor="t">
            <a:noAutofit/>
          </a:bodyPr>
          <a:lstStyle/>
          <a:p>
            <a:r>
              <a:rPr lang="en-US" sz="4800" b="1" dirty="0">
                <a:solidFill>
                  <a:srgbClr val="FFFFFF"/>
                </a:solidFill>
                <a:effectLst>
                  <a:outerShdw blurRad="38100" dist="38100" dir="2700000" algn="tl">
                    <a:srgbClr val="000000">
                      <a:alpha val="43137"/>
                    </a:srgbClr>
                  </a:outerShdw>
                </a:effectLst>
              </a:rPr>
              <a:t>Heading the gospel call</a:t>
            </a:r>
          </a:p>
        </p:txBody>
      </p:sp>
    </p:spTree>
    <p:extLst>
      <p:ext uri="{BB962C8B-B14F-4D97-AF65-F5344CB8AC3E}">
        <p14:creationId xmlns:p14="http://schemas.microsoft.com/office/powerpoint/2010/main" val="2023637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10" presetClass="entr" presetSubtype="0" fill="hold" grpId="0" nodeType="afterEffect">
                                  <p:stCondLst>
                                    <p:cond delay="0"/>
                                  </p:stCondLst>
                                  <p:iterate>
                                    <p:tmPct val="10000"/>
                                  </p:iterate>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D99C9ED-1777-4B89-1A48-4A29F7517C76}"/>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61E27387-4BAD-B485-DB73-F62FA29AE4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6450" y="13394"/>
            <a:ext cx="494218" cy="6814823"/>
            <a:chOff x="11096450" y="13394"/>
            <a:chExt cx="494218" cy="6814823"/>
          </a:xfrm>
          <a:solidFill>
            <a:schemeClr val="bg2">
              <a:lumMod val="90000"/>
            </a:schemeClr>
          </a:solidFill>
        </p:grpSpPr>
        <p:sp>
          <p:nvSpPr>
            <p:cNvPr id="10" name="Freeform 8">
              <a:extLst>
                <a:ext uri="{FF2B5EF4-FFF2-40B4-BE49-F238E27FC236}">
                  <a16:creationId xmlns:a16="http://schemas.microsoft.com/office/drawing/2014/main" id="{6ECB5234-60F2-8694-C103-5B21EDB204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0">
              <a:extLst>
                <a:ext uri="{FF2B5EF4-FFF2-40B4-BE49-F238E27FC236}">
                  <a16:creationId xmlns:a16="http://schemas.microsoft.com/office/drawing/2014/main" id="{D5540C99-C736-1343-B36A-11DD7FDECE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5">
              <a:extLst>
                <a:ext uri="{FF2B5EF4-FFF2-40B4-BE49-F238E27FC236}">
                  <a16:creationId xmlns:a16="http://schemas.microsoft.com/office/drawing/2014/main" id="{4916FCD6-CD33-1F83-4A72-198F306A977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18">
              <a:extLst>
                <a:ext uri="{FF2B5EF4-FFF2-40B4-BE49-F238E27FC236}">
                  <a16:creationId xmlns:a16="http://schemas.microsoft.com/office/drawing/2014/main" id="{46C3C660-723C-8860-DB8C-A245DF1DEDB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19">
              <a:extLst>
                <a:ext uri="{FF2B5EF4-FFF2-40B4-BE49-F238E27FC236}">
                  <a16:creationId xmlns:a16="http://schemas.microsoft.com/office/drawing/2014/main" id="{EF31391F-484E-1109-6319-F8CD57AD208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0">
              <a:extLst>
                <a:ext uri="{FF2B5EF4-FFF2-40B4-BE49-F238E27FC236}">
                  <a16:creationId xmlns:a16="http://schemas.microsoft.com/office/drawing/2014/main" id="{0F446891-0583-7B3E-206A-3C3C9683C5F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2">
              <a:extLst>
                <a:ext uri="{FF2B5EF4-FFF2-40B4-BE49-F238E27FC236}">
                  <a16:creationId xmlns:a16="http://schemas.microsoft.com/office/drawing/2014/main" id="{B11BC8B4-6AF4-189D-4DC1-48C9897C20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3">
              <a:extLst>
                <a:ext uri="{FF2B5EF4-FFF2-40B4-BE49-F238E27FC236}">
                  <a16:creationId xmlns:a16="http://schemas.microsoft.com/office/drawing/2014/main" id="{42C51BC6-EAA4-0A2D-622E-76A33CBE0D0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6">
              <a:extLst>
                <a:ext uri="{FF2B5EF4-FFF2-40B4-BE49-F238E27FC236}">
                  <a16:creationId xmlns:a16="http://schemas.microsoft.com/office/drawing/2014/main" id="{1B6C1CA7-30CC-843C-EA81-B4F0B95FD0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27">
              <a:extLst>
                <a:ext uri="{FF2B5EF4-FFF2-40B4-BE49-F238E27FC236}">
                  <a16:creationId xmlns:a16="http://schemas.microsoft.com/office/drawing/2014/main" id="{CB73D71C-F1C0-FEB7-A3F2-668A12475F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28">
              <a:extLst>
                <a:ext uri="{FF2B5EF4-FFF2-40B4-BE49-F238E27FC236}">
                  <a16:creationId xmlns:a16="http://schemas.microsoft.com/office/drawing/2014/main" id="{B5020B61-2C02-9006-0354-0BE02492074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30">
              <a:extLst>
                <a:ext uri="{FF2B5EF4-FFF2-40B4-BE49-F238E27FC236}">
                  <a16:creationId xmlns:a16="http://schemas.microsoft.com/office/drawing/2014/main" id="{E02BF042-2558-F704-247E-1E0B939B12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43">
              <a:extLst>
                <a:ext uri="{FF2B5EF4-FFF2-40B4-BE49-F238E27FC236}">
                  <a16:creationId xmlns:a16="http://schemas.microsoft.com/office/drawing/2014/main" id="{443B0D45-DB55-C5F2-6C46-8DA8A89465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1">
              <a:extLst>
                <a:ext uri="{FF2B5EF4-FFF2-40B4-BE49-F238E27FC236}">
                  <a16:creationId xmlns:a16="http://schemas.microsoft.com/office/drawing/2014/main" id="{91C38D3B-E7AD-401E-DA3D-F1AEF6E88B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2">
              <a:extLst>
                <a:ext uri="{FF2B5EF4-FFF2-40B4-BE49-F238E27FC236}">
                  <a16:creationId xmlns:a16="http://schemas.microsoft.com/office/drawing/2014/main" id="{21BC3B4D-FBE8-1425-CE9D-C13566DE411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3">
              <a:extLst>
                <a:ext uri="{FF2B5EF4-FFF2-40B4-BE49-F238E27FC236}">
                  <a16:creationId xmlns:a16="http://schemas.microsoft.com/office/drawing/2014/main" id="{BA73829A-DD02-912C-7874-8762F93BC5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4">
              <a:extLst>
                <a:ext uri="{FF2B5EF4-FFF2-40B4-BE49-F238E27FC236}">
                  <a16:creationId xmlns:a16="http://schemas.microsoft.com/office/drawing/2014/main" id="{58C911FF-2070-9EC4-E0F7-6295C73596A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5">
              <a:extLst>
                <a:ext uri="{FF2B5EF4-FFF2-40B4-BE49-F238E27FC236}">
                  <a16:creationId xmlns:a16="http://schemas.microsoft.com/office/drawing/2014/main" id="{2EA8BBF1-BED2-3A7B-991A-48527F2FD99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6">
              <a:extLst>
                <a:ext uri="{FF2B5EF4-FFF2-40B4-BE49-F238E27FC236}">
                  <a16:creationId xmlns:a16="http://schemas.microsoft.com/office/drawing/2014/main" id="{AF2F5FF2-9EB9-5250-5926-7BFD80BCE31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57">
              <a:extLst>
                <a:ext uri="{FF2B5EF4-FFF2-40B4-BE49-F238E27FC236}">
                  <a16:creationId xmlns:a16="http://schemas.microsoft.com/office/drawing/2014/main" id="{CD9464BA-2BC9-04C7-4867-287587397A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59">
              <a:extLst>
                <a:ext uri="{FF2B5EF4-FFF2-40B4-BE49-F238E27FC236}">
                  <a16:creationId xmlns:a16="http://schemas.microsoft.com/office/drawing/2014/main" id="{9C65FC7A-EA3A-12E3-9D1A-DD5ACDE283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60">
              <a:extLst>
                <a:ext uri="{FF2B5EF4-FFF2-40B4-BE49-F238E27FC236}">
                  <a16:creationId xmlns:a16="http://schemas.microsoft.com/office/drawing/2014/main" id="{FEA446B6-A33F-5D0F-686E-F2F1ABC6042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1">
              <a:extLst>
                <a:ext uri="{FF2B5EF4-FFF2-40B4-BE49-F238E27FC236}">
                  <a16:creationId xmlns:a16="http://schemas.microsoft.com/office/drawing/2014/main" id="{D40BE5B3-EA21-FEEA-DBBA-A86FE26148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5">
              <a:extLst>
                <a:ext uri="{FF2B5EF4-FFF2-40B4-BE49-F238E27FC236}">
                  <a16:creationId xmlns:a16="http://schemas.microsoft.com/office/drawing/2014/main" id="{ABCDFEE3-1881-9948-864B-7F4100DFF7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6">
              <a:extLst>
                <a:ext uri="{FF2B5EF4-FFF2-40B4-BE49-F238E27FC236}">
                  <a16:creationId xmlns:a16="http://schemas.microsoft.com/office/drawing/2014/main" id="{10D2E912-A407-5034-A20B-E58FD07204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7">
              <a:extLst>
                <a:ext uri="{FF2B5EF4-FFF2-40B4-BE49-F238E27FC236}">
                  <a16:creationId xmlns:a16="http://schemas.microsoft.com/office/drawing/2014/main" id="{9C6C3308-FDEC-76A0-2C4C-71D561FC38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8">
              <a:extLst>
                <a:ext uri="{FF2B5EF4-FFF2-40B4-BE49-F238E27FC236}">
                  <a16:creationId xmlns:a16="http://schemas.microsoft.com/office/drawing/2014/main" id="{7B510F0A-70AA-E4EC-5250-E69DA25E61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9">
              <a:extLst>
                <a:ext uri="{FF2B5EF4-FFF2-40B4-BE49-F238E27FC236}">
                  <a16:creationId xmlns:a16="http://schemas.microsoft.com/office/drawing/2014/main" id="{3AAEC178-8271-09A1-9B19-033B52BCE3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1">
              <a:extLst>
                <a:ext uri="{FF2B5EF4-FFF2-40B4-BE49-F238E27FC236}">
                  <a16:creationId xmlns:a16="http://schemas.microsoft.com/office/drawing/2014/main" id="{370859EE-A886-5F54-EDED-A1AE8529FA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2">
              <a:extLst>
                <a:ext uri="{FF2B5EF4-FFF2-40B4-BE49-F238E27FC236}">
                  <a16:creationId xmlns:a16="http://schemas.microsoft.com/office/drawing/2014/main" id="{FD600E84-93CE-D886-FA91-1B9EF44EFD4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3">
              <a:extLst>
                <a:ext uri="{FF2B5EF4-FFF2-40B4-BE49-F238E27FC236}">
                  <a16:creationId xmlns:a16="http://schemas.microsoft.com/office/drawing/2014/main" id="{9E9BBB75-9DE1-9E42-F5C8-2049695CB3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4">
              <a:extLst>
                <a:ext uri="{FF2B5EF4-FFF2-40B4-BE49-F238E27FC236}">
                  <a16:creationId xmlns:a16="http://schemas.microsoft.com/office/drawing/2014/main" id="{515A5F7C-BB83-A491-AEC2-4F8E033386D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16">
              <a:extLst>
                <a:ext uri="{FF2B5EF4-FFF2-40B4-BE49-F238E27FC236}">
                  <a16:creationId xmlns:a16="http://schemas.microsoft.com/office/drawing/2014/main" id="{78294406-F026-5AC7-0C6C-D19CC947A91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17">
              <a:extLst>
                <a:ext uri="{FF2B5EF4-FFF2-40B4-BE49-F238E27FC236}">
                  <a16:creationId xmlns:a16="http://schemas.microsoft.com/office/drawing/2014/main" id="{C11E71D4-5CEC-FD44-D289-8402011DCE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1">
              <a:extLst>
                <a:ext uri="{FF2B5EF4-FFF2-40B4-BE49-F238E27FC236}">
                  <a16:creationId xmlns:a16="http://schemas.microsoft.com/office/drawing/2014/main" id="{24F3918D-88E7-9A57-2EF0-4D39075F2E0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25">
              <a:extLst>
                <a:ext uri="{FF2B5EF4-FFF2-40B4-BE49-F238E27FC236}">
                  <a16:creationId xmlns:a16="http://schemas.microsoft.com/office/drawing/2014/main" id="{E3028FD3-3163-4EB0-396E-222C27E18F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29">
              <a:extLst>
                <a:ext uri="{FF2B5EF4-FFF2-40B4-BE49-F238E27FC236}">
                  <a16:creationId xmlns:a16="http://schemas.microsoft.com/office/drawing/2014/main" id="{DA1B6079-F125-6E02-288D-B3388589B4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1">
              <a:extLst>
                <a:ext uri="{FF2B5EF4-FFF2-40B4-BE49-F238E27FC236}">
                  <a16:creationId xmlns:a16="http://schemas.microsoft.com/office/drawing/2014/main" id="{56A5AB41-52FE-2547-CBCD-12E272BCF89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2">
              <a:extLst>
                <a:ext uri="{FF2B5EF4-FFF2-40B4-BE49-F238E27FC236}">
                  <a16:creationId xmlns:a16="http://schemas.microsoft.com/office/drawing/2014/main" id="{60F116AD-66D6-C74A-1E55-82D76D6480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3">
              <a:extLst>
                <a:ext uri="{FF2B5EF4-FFF2-40B4-BE49-F238E27FC236}">
                  <a16:creationId xmlns:a16="http://schemas.microsoft.com/office/drawing/2014/main" id="{18E2E9C0-2E1B-E178-23B4-C0B3EC03A8C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4">
              <a:extLst>
                <a:ext uri="{FF2B5EF4-FFF2-40B4-BE49-F238E27FC236}">
                  <a16:creationId xmlns:a16="http://schemas.microsoft.com/office/drawing/2014/main" id="{F86A15CF-43FB-1934-96A2-C93B816EFF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5">
              <a:extLst>
                <a:ext uri="{FF2B5EF4-FFF2-40B4-BE49-F238E27FC236}">
                  <a16:creationId xmlns:a16="http://schemas.microsoft.com/office/drawing/2014/main" id="{E5D6C32A-5D03-ED22-1616-43CCA092D1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6">
              <a:extLst>
                <a:ext uri="{FF2B5EF4-FFF2-40B4-BE49-F238E27FC236}">
                  <a16:creationId xmlns:a16="http://schemas.microsoft.com/office/drawing/2014/main" id="{DE6E1B9C-BF63-4D79-6F9A-22F8837F84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7">
              <a:extLst>
                <a:ext uri="{FF2B5EF4-FFF2-40B4-BE49-F238E27FC236}">
                  <a16:creationId xmlns:a16="http://schemas.microsoft.com/office/drawing/2014/main" id="{0A911D58-AE4A-75D5-1EC4-FA1D97D010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38">
              <a:extLst>
                <a:ext uri="{FF2B5EF4-FFF2-40B4-BE49-F238E27FC236}">
                  <a16:creationId xmlns:a16="http://schemas.microsoft.com/office/drawing/2014/main" id="{C03B4AC0-EDD3-9861-CE20-32C6128172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39">
              <a:extLst>
                <a:ext uri="{FF2B5EF4-FFF2-40B4-BE49-F238E27FC236}">
                  <a16:creationId xmlns:a16="http://schemas.microsoft.com/office/drawing/2014/main" id="{ACF0EC59-15BE-799C-736F-932C4D7631C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0">
              <a:extLst>
                <a:ext uri="{FF2B5EF4-FFF2-40B4-BE49-F238E27FC236}">
                  <a16:creationId xmlns:a16="http://schemas.microsoft.com/office/drawing/2014/main" id="{176E160F-B12C-5344-4FF1-99068CDE90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1">
              <a:extLst>
                <a:ext uri="{FF2B5EF4-FFF2-40B4-BE49-F238E27FC236}">
                  <a16:creationId xmlns:a16="http://schemas.microsoft.com/office/drawing/2014/main" id="{F719FFB0-C781-1DB0-A0FE-B9E47D0C5F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2">
              <a:extLst>
                <a:ext uri="{FF2B5EF4-FFF2-40B4-BE49-F238E27FC236}">
                  <a16:creationId xmlns:a16="http://schemas.microsoft.com/office/drawing/2014/main" id="{E1441238-624C-99BE-0DC1-8D5AB1A1476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4">
              <a:extLst>
                <a:ext uri="{FF2B5EF4-FFF2-40B4-BE49-F238E27FC236}">
                  <a16:creationId xmlns:a16="http://schemas.microsoft.com/office/drawing/2014/main" id="{3FFD47B1-54F6-5EA6-F7CB-DB5B92D04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5">
              <a:extLst>
                <a:ext uri="{FF2B5EF4-FFF2-40B4-BE49-F238E27FC236}">
                  <a16:creationId xmlns:a16="http://schemas.microsoft.com/office/drawing/2014/main" id="{952DFB24-3C96-B94D-E27E-C5C9F168486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6">
              <a:extLst>
                <a:ext uri="{FF2B5EF4-FFF2-40B4-BE49-F238E27FC236}">
                  <a16:creationId xmlns:a16="http://schemas.microsoft.com/office/drawing/2014/main" id="{01562837-A0FE-1479-4EE5-BD918E3877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7">
              <a:extLst>
                <a:ext uri="{FF2B5EF4-FFF2-40B4-BE49-F238E27FC236}">
                  <a16:creationId xmlns:a16="http://schemas.microsoft.com/office/drawing/2014/main" id="{2C44A5D6-03CE-824F-466B-EC88D8321B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48">
              <a:extLst>
                <a:ext uri="{FF2B5EF4-FFF2-40B4-BE49-F238E27FC236}">
                  <a16:creationId xmlns:a16="http://schemas.microsoft.com/office/drawing/2014/main" id="{4DAF8220-6459-7339-B3CF-53DF3611D7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49">
              <a:extLst>
                <a:ext uri="{FF2B5EF4-FFF2-40B4-BE49-F238E27FC236}">
                  <a16:creationId xmlns:a16="http://schemas.microsoft.com/office/drawing/2014/main" id="{91E51DCA-AD3A-1650-8CEE-0800A549D54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5" name="Freeform 8">
              <a:extLst>
                <a:ext uri="{FF2B5EF4-FFF2-40B4-BE49-F238E27FC236}">
                  <a16:creationId xmlns:a16="http://schemas.microsoft.com/office/drawing/2014/main" id="{BC27766A-8B00-A04E-2020-EA4828C7B27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6" name="Freeform 106">
              <a:extLst>
                <a:ext uri="{FF2B5EF4-FFF2-40B4-BE49-F238E27FC236}">
                  <a16:creationId xmlns:a16="http://schemas.microsoft.com/office/drawing/2014/main" id="{5ECF78C6-9443-BE0B-3332-23C9062C6B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useBgFill="1">
        <p:nvSpPr>
          <p:cNvPr id="68" name="Rectangle 67">
            <a:extLst>
              <a:ext uri="{FF2B5EF4-FFF2-40B4-BE49-F238E27FC236}">
                <a16:creationId xmlns:a16="http://schemas.microsoft.com/office/drawing/2014/main" id="{48149B41-9FC2-0C29-5184-AE9FB892AD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ains falling from a sack&#10;&#10;Description automatically generated">
            <a:extLst>
              <a:ext uri="{FF2B5EF4-FFF2-40B4-BE49-F238E27FC236}">
                <a16:creationId xmlns:a16="http://schemas.microsoft.com/office/drawing/2014/main" id="{7DDD2A73-E888-D90C-A51C-3352E5AFA5F2}"/>
              </a:ext>
            </a:extLst>
          </p:cNvPr>
          <p:cNvPicPr>
            <a:picLocks noChangeAspect="1"/>
          </p:cNvPicPr>
          <p:nvPr/>
        </p:nvPicPr>
        <p:blipFill>
          <a:blip r:embed="rId2">
            <a:alphaModFix amt="60000"/>
          </a:blip>
          <a:srcRect/>
          <a:stretch/>
        </p:blipFill>
        <p:spPr>
          <a:xfrm>
            <a:off x="20" y="10"/>
            <a:ext cx="12191980" cy="6857990"/>
          </a:xfrm>
          <a:prstGeom prst="rect">
            <a:avLst/>
          </a:prstGeom>
        </p:spPr>
      </p:pic>
      <p:sp>
        <p:nvSpPr>
          <p:cNvPr id="70" name="Rectangle 69">
            <a:extLst>
              <a:ext uri="{FF2B5EF4-FFF2-40B4-BE49-F238E27FC236}">
                <a16:creationId xmlns:a16="http://schemas.microsoft.com/office/drawing/2014/main" id="{3E732434-9225-C266-0D3E-960FFAC11B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82" cy="4213412"/>
          </a:xfrm>
          <a:prstGeom prst="rect">
            <a:avLst/>
          </a:prstGeom>
          <a:gradFill>
            <a:gsLst>
              <a:gs pos="100000">
                <a:srgbClr val="000000">
                  <a:alpha val="0"/>
                </a:srgbClr>
              </a:gs>
              <a:gs pos="0">
                <a:schemeClr val="tx1"/>
              </a:gs>
              <a:gs pos="0">
                <a:srgbClr val="000000">
                  <a:alpha val="4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814F83-63E4-8ECE-537C-4F516993007E}"/>
              </a:ext>
            </a:extLst>
          </p:cNvPr>
          <p:cNvSpPr>
            <a:spLocks noGrp="1"/>
          </p:cNvSpPr>
          <p:nvPr>
            <p:ph type="title"/>
          </p:nvPr>
        </p:nvSpPr>
        <p:spPr>
          <a:xfrm>
            <a:off x="1069829" y="573741"/>
            <a:ext cx="10076903" cy="1032760"/>
          </a:xfrm>
        </p:spPr>
        <p:txBody>
          <a:bodyPr vert="horz" lIns="91440" tIns="0" rIns="91440" bIns="0" rtlCol="0" anchor="ctr" anchorCtr="0">
            <a:normAutofit/>
          </a:bodyPr>
          <a:lstStyle/>
          <a:p>
            <a:pPr algn="ctr">
              <a:lnSpc>
                <a:spcPct val="90000"/>
              </a:lnSpc>
            </a:pPr>
            <a:r>
              <a:rPr lang="en-US" sz="5400" dirty="0">
                <a:solidFill>
                  <a:srgbClr val="FFFFFF"/>
                </a:solidFill>
              </a:rPr>
              <a:t>Call to Action : Jews</a:t>
            </a:r>
          </a:p>
        </p:txBody>
      </p:sp>
      <p:sp>
        <p:nvSpPr>
          <p:cNvPr id="4" name="Content Placeholder 2">
            <a:extLst>
              <a:ext uri="{FF2B5EF4-FFF2-40B4-BE49-F238E27FC236}">
                <a16:creationId xmlns:a16="http://schemas.microsoft.com/office/drawing/2014/main" id="{EE020F33-B860-114E-9E7E-6AF20BB068BA}"/>
              </a:ext>
            </a:extLst>
          </p:cNvPr>
          <p:cNvSpPr>
            <a:spLocks noGrp="1"/>
          </p:cNvSpPr>
          <p:nvPr>
            <p:ph idx="1"/>
          </p:nvPr>
        </p:nvSpPr>
        <p:spPr>
          <a:xfrm>
            <a:off x="1069848" y="1874520"/>
            <a:ext cx="10069017" cy="4351338"/>
          </a:xfrm>
        </p:spPr>
        <p:txBody>
          <a:bodyPr>
            <a:normAutofit/>
          </a:bodyPr>
          <a:lstStyle/>
          <a:p>
            <a:pPr marL="0" indent="0">
              <a:lnSpc>
                <a:spcPct val="110000"/>
              </a:lnSpc>
              <a:spcBef>
                <a:spcPts val="0"/>
              </a:spcBef>
              <a:buNone/>
            </a:pPr>
            <a:r>
              <a:rPr lang="en-US" sz="3200" b="1" dirty="0">
                <a:solidFill>
                  <a:schemeClr val="bg1"/>
                </a:solidFill>
                <a:latin typeface="Aptos" panose="020B0004020202020204" pitchFamily="34" charset="0"/>
              </a:rPr>
              <a:t>Acts 2:14-41 … (41) So then, those who had received his word were baptized; and that day there were added about three thousand souls.</a:t>
            </a:r>
          </a:p>
        </p:txBody>
      </p:sp>
    </p:spTree>
    <p:extLst>
      <p:ext uri="{BB962C8B-B14F-4D97-AF65-F5344CB8AC3E}">
        <p14:creationId xmlns:p14="http://schemas.microsoft.com/office/powerpoint/2010/main" val="2016627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0">
  <p:cSld>
    <p:bg>
      <p:bgPr>
        <a:solidFill>
          <a:schemeClr val="tx1"/>
        </a:solidFill>
        <a:effectLst/>
      </p:bgPr>
    </p:bg>
    <p:spTree>
      <p:nvGrpSpPr>
        <p:cNvPr id="1" name="">
          <a:extLst>
            <a:ext uri="{FF2B5EF4-FFF2-40B4-BE49-F238E27FC236}">
              <a16:creationId xmlns:a16="http://schemas.microsoft.com/office/drawing/2014/main" id="{6C3BFCD5-299F-ED9D-7668-13A0F406DC4A}"/>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93E01C8A-6EEE-B451-DF0A-BBC217E3AF2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6450" y="13394"/>
            <a:ext cx="494218" cy="6814823"/>
            <a:chOff x="11096450" y="13394"/>
            <a:chExt cx="494218" cy="6814823"/>
          </a:xfrm>
          <a:solidFill>
            <a:schemeClr val="bg2">
              <a:lumMod val="90000"/>
            </a:schemeClr>
          </a:solidFill>
        </p:grpSpPr>
        <p:sp>
          <p:nvSpPr>
            <p:cNvPr id="10" name="Freeform 8">
              <a:extLst>
                <a:ext uri="{FF2B5EF4-FFF2-40B4-BE49-F238E27FC236}">
                  <a16:creationId xmlns:a16="http://schemas.microsoft.com/office/drawing/2014/main" id="{827CFFC7-A61D-0D87-5FED-0568EBDEA21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0">
              <a:extLst>
                <a:ext uri="{FF2B5EF4-FFF2-40B4-BE49-F238E27FC236}">
                  <a16:creationId xmlns:a16="http://schemas.microsoft.com/office/drawing/2014/main" id="{6CD9CDBE-D7AB-C707-B628-59D53E04A1C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5">
              <a:extLst>
                <a:ext uri="{FF2B5EF4-FFF2-40B4-BE49-F238E27FC236}">
                  <a16:creationId xmlns:a16="http://schemas.microsoft.com/office/drawing/2014/main" id="{86AA0A2C-9A89-1BB5-AB6E-BF17D77CDF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18">
              <a:extLst>
                <a:ext uri="{FF2B5EF4-FFF2-40B4-BE49-F238E27FC236}">
                  <a16:creationId xmlns:a16="http://schemas.microsoft.com/office/drawing/2014/main" id="{61F93D2A-1ED2-9851-0F5D-8ABB54D2B6D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19">
              <a:extLst>
                <a:ext uri="{FF2B5EF4-FFF2-40B4-BE49-F238E27FC236}">
                  <a16:creationId xmlns:a16="http://schemas.microsoft.com/office/drawing/2014/main" id="{14A955B9-0C87-4F0D-31D4-A31AAD154E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0">
              <a:extLst>
                <a:ext uri="{FF2B5EF4-FFF2-40B4-BE49-F238E27FC236}">
                  <a16:creationId xmlns:a16="http://schemas.microsoft.com/office/drawing/2014/main" id="{51278CCA-FF89-0B30-7755-D581849E95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2">
              <a:extLst>
                <a:ext uri="{FF2B5EF4-FFF2-40B4-BE49-F238E27FC236}">
                  <a16:creationId xmlns:a16="http://schemas.microsoft.com/office/drawing/2014/main" id="{B00ACDA8-4AED-B3D0-9FB3-DA5DBB47D3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3">
              <a:extLst>
                <a:ext uri="{FF2B5EF4-FFF2-40B4-BE49-F238E27FC236}">
                  <a16:creationId xmlns:a16="http://schemas.microsoft.com/office/drawing/2014/main" id="{73BB0064-4BCF-D534-1EA7-3119CF0104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6">
              <a:extLst>
                <a:ext uri="{FF2B5EF4-FFF2-40B4-BE49-F238E27FC236}">
                  <a16:creationId xmlns:a16="http://schemas.microsoft.com/office/drawing/2014/main" id="{A550D847-20FC-9EC2-8483-480F12FD9FB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27">
              <a:extLst>
                <a:ext uri="{FF2B5EF4-FFF2-40B4-BE49-F238E27FC236}">
                  <a16:creationId xmlns:a16="http://schemas.microsoft.com/office/drawing/2014/main" id="{F07381CD-ECEC-AE2B-5E72-E2BFF5EE50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28">
              <a:extLst>
                <a:ext uri="{FF2B5EF4-FFF2-40B4-BE49-F238E27FC236}">
                  <a16:creationId xmlns:a16="http://schemas.microsoft.com/office/drawing/2014/main" id="{738887CC-C198-4FA4-71F8-E04175BF5D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30">
              <a:extLst>
                <a:ext uri="{FF2B5EF4-FFF2-40B4-BE49-F238E27FC236}">
                  <a16:creationId xmlns:a16="http://schemas.microsoft.com/office/drawing/2014/main" id="{22E89582-8378-7EAA-FD02-BE8583CD33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43">
              <a:extLst>
                <a:ext uri="{FF2B5EF4-FFF2-40B4-BE49-F238E27FC236}">
                  <a16:creationId xmlns:a16="http://schemas.microsoft.com/office/drawing/2014/main" id="{B249A04C-E705-92BF-81EC-D5AE91FE7B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1">
              <a:extLst>
                <a:ext uri="{FF2B5EF4-FFF2-40B4-BE49-F238E27FC236}">
                  <a16:creationId xmlns:a16="http://schemas.microsoft.com/office/drawing/2014/main" id="{3F5E3468-282F-5721-BCE1-F0D56B4108C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2">
              <a:extLst>
                <a:ext uri="{FF2B5EF4-FFF2-40B4-BE49-F238E27FC236}">
                  <a16:creationId xmlns:a16="http://schemas.microsoft.com/office/drawing/2014/main" id="{2852C163-0D11-6D84-E3A2-3A81255BB49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3">
              <a:extLst>
                <a:ext uri="{FF2B5EF4-FFF2-40B4-BE49-F238E27FC236}">
                  <a16:creationId xmlns:a16="http://schemas.microsoft.com/office/drawing/2014/main" id="{56BF6760-9937-691D-EBF5-458C40FDDE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4">
              <a:extLst>
                <a:ext uri="{FF2B5EF4-FFF2-40B4-BE49-F238E27FC236}">
                  <a16:creationId xmlns:a16="http://schemas.microsoft.com/office/drawing/2014/main" id="{6B7FD1E6-981A-8C4E-BBE5-0EDDFA07C5C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5">
              <a:extLst>
                <a:ext uri="{FF2B5EF4-FFF2-40B4-BE49-F238E27FC236}">
                  <a16:creationId xmlns:a16="http://schemas.microsoft.com/office/drawing/2014/main" id="{D2317B09-60B4-326E-49DD-708AB777D39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6">
              <a:extLst>
                <a:ext uri="{FF2B5EF4-FFF2-40B4-BE49-F238E27FC236}">
                  <a16:creationId xmlns:a16="http://schemas.microsoft.com/office/drawing/2014/main" id="{844BCBA3-576A-E9C8-4681-1A59B36832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57">
              <a:extLst>
                <a:ext uri="{FF2B5EF4-FFF2-40B4-BE49-F238E27FC236}">
                  <a16:creationId xmlns:a16="http://schemas.microsoft.com/office/drawing/2014/main" id="{80F6C80B-F8FF-5C3B-FF17-675D6BA30E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59">
              <a:extLst>
                <a:ext uri="{FF2B5EF4-FFF2-40B4-BE49-F238E27FC236}">
                  <a16:creationId xmlns:a16="http://schemas.microsoft.com/office/drawing/2014/main" id="{CCAE9C03-235E-F549-3426-49DD014534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60">
              <a:extLst>
                <a:ext uri="{FF2B5EF4-FFF2-40B4-BE49-F238E27FC236}">
                  <a16:creationId xmlns:a16="http://schemas.microsoft.com/office/drawing/2014/main" id="{9829E8E3-43AF-3FC9-C58F-EEE0FE77862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1">
              <a:extLst>
                <a:ext uri="{FF2B5EF4-FFF2-40B4-BE49-F238E27FC236}">
                  <a16:creationId xmlns:a16="http://schemas.microsoft.com/office/drawing/2014/main" id="{C3D12FB3-EBFD-B5C6-BA41-1EC672BD06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5">
              <a:extLst>
                <a:ext uri="{FF2B5EF4-FFF2-40B4-BE49-F238E27FC236}">
                  <a16:creationId xmlns:a16="http://schemas.microsoft.com/office/drawing/2014/main" id="{A172B8E9-374F-48C1-ECFF-2F276C3193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6">
              <a:extLst>
                <a:ext uri="{FF2B5EF4-FFF2-40B4-BE49-F238E27FC236}">
                  <a16:creationId xmlns:a16="http://schemas.microsoft.com/office/drawing/2014/main" id="{92DD1761-E7AF-94E4-4CE5-C372CEA118C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7">
              <a:extLst>
                <a:ext uri="{FF2B5EF4-FFF2-40B4-BE49-F238E27FC236}">
                  <a16:creationId xmlns:a16="http://schemas.microsoft.com/office/drawing/2014/main" id="{9BF16691-B993-5609-B94C-72448F97E5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8">
              <a:extLst>
                <a:ext uri="{FF2B5EF4-FFF2-40B4-BE49-F238E27FC236}">
                  <a16:creationId xmlns:a16="http://schemas.microsoft.com/office/drawing/2014/main" id="{E58B1B14-4855-A2CD-C991-F04764CAC0F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9">
              <a:extLst>
                <a:ext uri="{FF2B5EF4-FFF2-40B4-BE49-F238E27FC236}">
                  <a16:creationId xmlns:a16="http://schemas.microsoft.com/office/drawing/2014/main" id="{47ACE41C-157B-0021-7CFF-1EBB0FB188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1">
              <a:extLst>
                <a:ext uri="{FF2B5EF4-FFF2-40B4-BE49-F238E27FC236}">
                  <a16:creationId xmlns:a16="http://schemas.microsoft.com/office/drawing/2014/main" id="{628844AC-C2BE-F95A-0443-72DE0498486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2">
              <a:extLst>
                <a:ext uri="{FF2B5EF4-FFF2-40B4-BE49-F238E27FC236}">
                  <a16:creationId xmlns:a16="http://schemas.microsoft.com/office/drawing/2014/main" id="{BD9770F5-609D-7C11-2807-ABC5E326A0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3">
              <a:extLst>
                <a:ext uri="{FF2B5EF4-FFF2-40B4-BE49-F238E27FC236}">
                  <a16:creationId xmlns:a16="http://schemas.microsoft.com/office/drawing/2014/main" id="{4D0E53EC-064F-6174-B1BF-35C32A7396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4">
              <a:extLst>
                <a:ext uri="{FF2B5EF4-FFF2-40B4-BE49-F238E27FC236}">
                  <a16:creationId xmlns:a16="http://schemas.microsoft.com/office/drawing/2014/main" id="{86FE0E81-3E36-D80B-0CE1-C1EFB5A724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16">
              <a:extLst>
                <a:ext uri="{FF2B5EF4-FFF2-40B4-BE49-F238E27FC236}">
                  <a16:creationId xmlns:a16="http://schemas.microsoft.com/office/drawing/2014/main" id="{E3CD8B83-2002-3BF0-A190-777216C6B0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17">
              <a:extLst>
                <a:ext uri="{FF2B5EF4-FFF2-40B4-BE49-F238E27FC236}">
                  <a16:creationId xmlns:a16="http://schemas.microsoft.com/office/drawing/2014/main" id="{866EB499-175E-345A-38DF-94285EE1C2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1">
              <a:extLst>
                <a:ext uri="{FF2B5EF4-FFF2-40B4-BE49-F238E27FC236}">
                  <a16:creationId xmlns:a16="http://schemas.microsoft.com/office/drawing/2014/main" id="{C5F4E53D-2F31-5E25-49C6-5FD7312AABB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25">
              <a:extLst>
                <a:ext uri="{FF2B5EF4-FFF2-40B4-BE49-F238E27FC236}">
                  <a16:creationId xmlns:a16="http://schemas.microsoft.com/office/drawing/2014/main" id="{6BE7184C-507F-E6BE-E614-FEE6DBDA14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29">
              <a:extLst>
                <a:ext uri="{FF2B5EF4-FFF2-40B4-BE49-F238E27FC236}">
                  <a16:creationId xmlns:a16="http://schemas.microsoft.com/office/drawing/2014/main" id="{F3157C47-3ACA-F3E9-D8A1-221ECF3C281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1">
              <a:extLst>
                <a:ext uri="{FF2B5EF4-FFF2-40B4-BE49-F238E27FC236}">
                  <a16:creationId xmlns:a16="http://schemas.microsoft.com/office/drawing/2014/main" id="{76A29165-9502-4765-DC3F-FFF2CB5620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2">
              <a:extLst>
                <a:ext uri="{FF2B5EF4-FFF2-40B4-BE49-F238E27FC236}">
                  <a16:creationId xmlns:a16="http://schemas.microsoft.com/office/drawing/2014/main" id="{4AE44A77-E06F-5C71-6110-C6555B341B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3">
              <a:extLst>
                <a:ext uri="{FF2B5EF4-FFF2-40B4-BE49-F238E27FC236}">
                  <a16:creationId xmlns:a16="http://schemas.microsoft.com/office/drawing/2014/main" id="{0ED45B62-DAA7-8355-5B96-5083F1127C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4">
              <a:extLst>
                <a:ext uri="{FF2B5EF4-FFF2-40B4-BE49-F238E27FC236}">
                  <a16:creationId xmlns:a16="http://schemas.microsoft.com/office/drawing/2014/main" id="{25A8735C-805C-AFFD-58DE-3A5AC49AE3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5">
              <a:extLst>
                <a:ext uri="{FF2B5EF4-FFF2-40B4-BE49-F238E27FC236}">
                  <a16:creationId xmlns:a16="http://schemas.microsoft.com/office/drawing/2014/main" id="{7AAADABC-F648-A484-2A74-99E1F0F999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6">
              <a:extLst>
                <a:ext uri="{FF2B5EF4-FFF2-40B4-BE49-F238E27FC236}">
                  <a16:creationId xmlns:a16="http://schemas.microsoft.com/office/drawing/2014/main" id="{CDB4D9C4-D82A-98F5-91DE-48747C1D1E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7">
              <a:extLst>
                <a:ext uri="{FF2B5EF4-FFF2-40B4-BE49-F238E27FC236}">
                  <a16:creationId xmlns:a16="http://schemas.microsoft.com/office/drawing/2014/main" id="{AD291FF7-C1AB-6C75-AF2A-7E1588CFCC6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38">
              <a:extLst>
                <a:ext uri="{FF2B5EF4-FFF2-40B4-BE49-F238E27FC236}">
                  <a16:creationId xmlns:a16="http://schemas.microsoft.com/office/drawing/2014/main" id="{C8ED6744-3B02-D062-2B57-A899BA3047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39">
              <a:extLst>
                <a:ext uri="{FF2B5EF4-FFF2-40B4-BE49-F238E27FC236}">
                  <a16:creationId xmlns:a16="http://schemas.microsoft.com/office/drawing/2014/main" id="{83774BE7-F14E-3CE1-E557-C9FD4175424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0">
              <a:extLst>
                <a:ext uri="{FF2B5EF4-FFF2-40B4-BE49-F238E27FC236}">
                  <a16:creationId xmlns:a16="http://schemas.microsoft.com/office/drawing/2014/main" id="{9D47C95E-4E90-BEEC-59A8-A16BF64EC2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1">
              <a:extLst>
                <a:ext uri="{FF2B5EF4-FFF2-40B4-BE49-F238E27FC236}">
                  <a16:creationId xmlns:a16="http://schemas.microsoft.com/office/drawing/2014/main" id="{C8BC30DA-808A-F625-4169-E13C675F5BA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2">
              <a:extLst>
                <a:ext uri="{FF2B5EF4-FFF2-40B4-BE49-F238E27FC236}">
                  <a16:creationId xmlns:a16="http://schemas.microsoft.com/office/drawing/2014/main" id="{250528C7-2D18-0253-307B-123074FB39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4">
              <a:extLst>
                <a:ext uri="{FF2B5EF4-FFF2-40B4-BE49-F238E27FC236}">
                  <a16:creationId xmlns:a16="http://schemas.microsoft.com/office/drawing/2014/main" id="{B57414F3-A2D3-8AC3-02B5-F78F253C1E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5">
              <a:extLst>
                <a:ext uri="{FF2B5EF4-FFF2-40B4-BE49-F238E27FC236}">
                  <a16:creationId xmlns:a16="http://schemas.microsoft.com/office/drawing/2014/main" id="{1909EA18-6B67-7E11-E46B-405E9D836CA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6">
              <a:extLst>
                <a:ext uri="{FF2B5EF4-FFF2-40B4-BE49-F238E27FC236}">
                  <a16:creationId xmlns:a16="http://schemas.microsoft.com/office/drawing/2014/main" id="{26857719-FB67-D612-A52A-BFE78D08ACF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7">
              <a:extLst>
                <a:ext uri="{FF2B5EF4-FFF2-40B4-BE49-F238E27FC236}">
                  <a16:creationId xmlns:a16="http://schemas.microsoft.com/office/drawing/2014/main" id="{71529133-51FC-3BE0-D1FC-97D85CF46D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48">
              <a:extLst>
                <a:ext uri="{FF2B5EF4-FFF2-40B4-BE49-F238E27FC236}">
                  <a16:creationId xmlns:a16="http://schemas.microsoft.com/office/drawing/2014/main" id="{02DAB9F5-12C3-6DD9-6ED8-9EB1F8ACD0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49">
              <a:extLst>
                <a:ext uri="{FF2B5EF4-FFF2-40B4-BE49-F238E27FC236}">
                  <a16:creationId xmlns:a16="http://schemas.microsoft.com/office/drawing/2014/main" id="{92503E79-5B5A-4C12-1480-95B923BCB80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5" name="Freeform 8">
              <a:extLst>
                <a:ext uri="{FF2B5EF4-FFF2-40B4-BE49-F238E27FC236}">
                  <a16:creationId xmlns:a16="http://schemas.microsoft.com/office/drawing/2014/main" id="{6DF03159-EAF5-349D-AF88-0B421F78B4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6" name="Freeform 106">
              <a:extLst>
                <a:ext uri="{FF2B5EF4-FFF2-40B4-BE49-F238E27FC236}">
                  <a16:creationId xmlns:a16="http://schemas.microsoft.com/office/drawing/2014/main" id="{A70A7912-83A7-ED4D-322C-2674C06163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useBgFill="1">
        <p:nvSpPr>
          <p:cNvPr id="68" name="Rectangle 67">
            <a:extLst>
              <a:ext uri="{FF2B5EF4-FFF2-40B4-BE49-F238E27FC236}">
                <a16:creationId xmlns:a16="http://schemas.microsoft.com/office/drawing/2014/main" id="{86DEA7E1-9DD7-F405-DBB9-5E3C32C99E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ains falling from a sack&#10;&#10;Description automatically generated">
            <a:extLst>
              <a:ext uri="{FF2B5EF4-FFF2-40B4-BE49-F238E27FC236}">
                <a16:creationId xmlns:a16="http://schemas.microsoft.com/office/drawing/2014/main" id="{B74D0279-F79C-15E5-870E-1C7B48F4C4A0}"/>
              </a:ext>
            </a:extLst>
          </p:cNvPr>
          <p:cNvPicPr>
            <a:picLocks noChangeAspect="1"/>
          </p:cNvPicPr>
          <p:nvPr/>
        </p:nvPicPr>
        <p:blipFill>
          <a:blip r:embed="rId2">
            <a:alphaModFix amt="60000"/>
          </a:blip>
          <a:srcRect/>
          <a:stretch/>
        </p:blipFill>
        <p:spPr>
          <a:xfrm>
            <a:off x="20" y="10"/>
            <a:ext cx="12191980" cy="6857990"/>
          </a:xfrm>
          <a:prstGeom prst="rect">
            <a:avLst/>
          </a:prstGeom>
        </p:spPr>
      </p:pic>
      <p:sp>
        <p:nvSpPr>
          <p:cNvPr id="70" name="Rectangle 69">
            <a:extLst>
              <a:ext uri="{FF2B5EF4-FFF2-40B4-BE49-F238E27FC236}">
                <a16:creationId xmlns:a16="http://schemas.microsoft.com/office/drawing/2014/main" id="{EE4E2B40-CEA9-BAEF-693F-8CF383875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82" cy="4213412"/>
          </a:xfrm>
          <a:prstGeom prst="rect">
            <a:avLst/>
          </a:prstGeom>
          <a:gradFill>
            <a:gsLst>
              <a:gs pos="100000">
                <a:srgbClr val="000000">
                  <a:alpha val="0"/>
                </a:srgbClr>
              </a:gs>
              <a:gs pos="0">
                <a:schemeClr val="tx1"/>
              </a:gs>
              <a:gs pos="0">
                <a:srgbClr val="000000">
                  <a:alpha val="4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FB67799-F89F-9AD0-B284-95C43315500F}"/>
              </a:ext>
            </a:extLst>
          </p:cNvPr>
          <p:cNvSpPr>
            <a:spLocks noGrp="1"/>
          </p:cNvSpPr>
          <p:nvPr>
            <p:ph type="title"/>
          </p:nvPr>
        </p:nvSpPr>
        <p:spPr>
          <a:xfrm>
            <a:off x="1069829" y="573741"/>
            <a:ext cx="10076903" cy="1032760"/>
          </a:xfrm>
        </p:spPr>
        <p:txBody>
          <a:bodyPr vert="horz" lIns="91440" tIns="0" rIns="91440" bIns="0" rtlCol="0" anchor="ctr" anchorCtr="0">
            <a:normAutofit/>
          </a:bodyPr>
          <a:lstStyle/>
          <a:p>
            <a:pPr algn="ctr">
              <a:lnSpc>
                <a:spcPct val="90000"/>
              </a:lnSpc>
            </a:pPr>
            <a:r>
              <a:rPr lang="en-US" sz="5400" dirty="0">
                <a:solidFill>
                  <a:srgbClr val="FFFFFF"/>
                </a:solidFill>
              </a:rPr>
              <a:t>Call to Action : Jews</a:t>
            </a:r>
          </a:p>
        </p:txBody>
      </p:sp>
      <p:sp>
        <p:nvSpPr>
          <p:cNvPr id="4" name="Content Placeholder 2">
            <a:extLst>
              <a:ext uri="{FF2B5EF4-FFF2-40B4-BE49-F238E27FC236}">
                <a16:creationId xmlns:a16="http://schemas.microsoft.com/office/drawing/2014/main" id="{A6D45A33-1730-672E-9992-F8A88C9EC3C2}"/>
              </a:ext>
            </a:extLst>
          </p:cNvPr>
          <p:cNvSpPr>
            <a:spLocks noGrp="1"/>
          </p:cNvSpPr>
          <p:nvPr>
            <p:ph idx="1"/>
          </p:nvPr>
        </p:nvSpPr>
        <p:spPr>
          <a:xfrm>
            <a:off x="1069848" y="1874520"/>
            <a:ext cx="10069017" cy="4351338"/>
          </a:xfrm>
        </p:spPr>
        <p:txBody>
          <a:bodyPr>
            <a:normAutofit/>
          </a:bodyPr>
          <a:lstStyle/>
          <a:p>
            <a:pPr marL="0" indent="0">
              <a:lnSpc>
                <a:spcPct val="110000"/>
              </a:lnSpc>
              <a:spcBef>
                <a:spcPts val="0"/>
              </a:spcBef>
              <a:buNone/>
            </a:pPr>
            <a:r>
              <a:rPr lang="en-US" sz="3200" b="1" dirty="0">
                <a:solidFill>
                  <a:schemeClr val="bg1"/>
                </a:solidFill>
                <a:latin typeface="Aptos" panose="020B0004020202020204" pitchFamily="34" charset="0"/>
              </a:rPr>
              <a:t>Acts 3:12-4:4 </a:t>
            </a:r>
          </a:p>
          <a:p>
            <a:pPr marL="0" indent="0">
              <a:lnSpc>
                <a:spcPct val="110000"/>
              </a:lnSpc>
              <a:spcBef>
                <a:spcPts val="0"/>
              </a:spcBef>
              <a:buNone/>
            </a:pPr>
            <a:r>
              <a:rPr lang="en-US" sz="3200" b="1" dirty="0">
                <a:solidFill>
                  <a:schemeClr val="bg1"/>
                </a:solidFill>
                <a:latin typeface="Aptos" panose="020B0004020202020204" pitchFamily="34" charset="0"/>
              </a:rPr>
              <a:t>3:19  "Therefore repent and return, so that your sins may be wiped away, in order that times of refreshing may come from the presence of the Lord;</a:t>
            </a:r>
          </a:p>
          <a:p>
            <a:pPr marL="0" indent="0">
              <a:lnSpc>
                <a:spcPct val="110000"/>
              </a:lnSpc>
              <a:spcBef>
                <a:spcPts val="0"/>
              </a:spcBef>
              <a:buNone/>
            </a:pPr>
            <a:r>
              <a:rPr lang="en-US" sz="3200" b="1" dirty="0">
                <a:solidFill>
                  <a:schemeClr val="bg1"/>
                </a:solidFill>
                <a:latin typeface="Aptos" panose="020B0004020202020204" pitchFamily="34" charset="0"/>
              </a:rPr>
              <a:t>4:4  But many of those who had heard the message believed; and the number of the men came to be about five thousand.</a:t>
            </a:r>
          </a:p>
        </p:txBody>
      </p:sp>
    </p:spTree>
    <p:extLst>
      <p:ext uri="{BB962C8B-B14F-4D97-AF65-F5344CB8AC3E}">
        <p14:creationId xmlns:p14="http://schemas.microsoft.com/office/powerpoint/2010/main" val="36672066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1000"/>
                                        <p:tgtEl>
                                          <p:spTgt spid="4">
                                            <p:txEl>
                                              <p:pRg st="2" end="2"/>
                                            </p:txEl>
                                          </p:spTgt>
                                        </p:tgtEl>
                                      </p:cBhvr>
                                    </p:animEffect>
                                    <p:anim calcmode="lin" valueType="num">
                                      <p:cBhvr>
                                        <p:cTn id="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3ED2852-4EAF-4DE0-4790-C22079C1F43D}"/>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1B09A576-8B1E-1159-293C-CB5DB8C0C46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6450" y="13394"/>
            <a:ext cx="494218" cy="6814823"/>
            <a:chOff x="11096450" y="13394"/>
            <a:chExt cx="494218" cy="6814823"/>
          </a:xfrm>
          <a:solidFill>
            <a:schemeClr val="bg2">
              <a:lumMod val="90000"/>
            </a:schemeClr>
          </a:solidFill>
        </p:grpSpPr>
        <p:sp>
          <p:nvSpPr>
            <p:cNvPr id="10" name="Freeform 8">
              <a:extLst>
                <a:ext uri="{FF2B5EF4-FFF2-40B4-BE49-F238E27FC236}">
                  <a16:creationId xmlns:a16="http://schemas.microsoft.com/office/drawing/2014/main" id="{A924CFFB-9FB8-B746-9DE8-590061EBEC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0">
              <a:extLst>
                <a:ext uri="{FF2B5EF4-FFF2-40B4-BE49-F238E27FC236}">
                  <a16:creationId xmlns:a16="http://schemas.microsoft.com/office/drawing/2014/main" id="{EBD708A6-2C9B-1424-9D0A-DAD134F92E9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5">
              <a:extLst>
                <a:ext uri="{FF2B5EF4-FFF2-40B4-BE49-F238E27FC236}">
                  <a16:creationId xmlns:a16="http://schemas.microsoft.com/office/drawing/2014/main" id="{38622166-162E-5BD9-88B9-12C52768B1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18">
              <a:extLst>
                <a:ext uri="{FF2B5EF4-FFF2-40B4-BE49-F238E27FC236}">
                  <a16:creationId xmlns:a16="http://schemas.microsoft.com/office/drawing/2014/main" id="{B5A2356F-98DC-87BD-8C6A-A8698BC2DD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19">
              <a:extLst>
                <a:ext uri="{FF2B5EF4-FFF2-40B4-BE49-F238E27FC236}">
                  <a16:creationId xmlns:a16="http://schemas.microsoft.com/office/drawing/2014/main" id="{F62E7362-A219-1BB8-74A8-B5D0A72ECB6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0">
              <a:extLst>
                <a:ext uri="{FF2B5EF4-FFF2-40B4-BE49-F238E27FC236}">
                  <a16:creationId xmlns:a16="http://schemas.microsoft.com/office/drawing/2014/main" id="{6C145406-96AB-6F3E-0C3D-957F1E2DAA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2">
              <a:extLst>
                <a:ext uri="{FF2B5EF4-FFF2-40B4-BE49-F238E27FC236}">
                  <a16:creationId xmlns:a16="http://schemas.microsoft.com/office/drawing/2014/main" id="{16163835-E5D8-A94E-DC0B-47604E09466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3">
              <a:extLst>
                <a:ext uri="{FF2B5EF4-FFF2-40B4-BE49-F238E27FC236}">
                  <a16:creationId xmlns:a16="http://schemas.microsoft.com/office/drawing/2014/main" id="{D3D89F53-75AF-F5D2-7268-955CACE469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6">
              <a:extLst>
                <a:ext uri="{FF2B5EF4-FFF2-40B4-BE49-F238E27FC236}">
                  <a16:creationId xmlns:a16="http://schemas.microsoft.com/office/drawing/2014/main" id="{F7E72CB4-E33A-8F53-5037-BB203299FB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27">
              <a:extLst>
                <a:ext uri="{FF2B5EF4-FFF2-40B4-BE49-F238E27FC236}">
                  <a16:creationId xmlns:a16="http://schemas.microsoft.com/office/drawing/2014/main" id="{B9140663-D460-95A5-0684-7FB9FF974E2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28">
              <a:extLst>
                <a:ext uri="{FF2B5EF4-FFF2-40B4-BE49-F238E27FC236}">
                  <a16:creationId xmlns:a16="http://schemas.microsoft.com/office/drawing/2014/main" id="{972ED753-A431-94DF-E6D0-F8E6E2B10E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30">
              <a:extLst>
                <a:ext uri="{FF2B5EF4-FFF2-40B4-BE49-F238E27FC236}">
                  <a16:creationId xmlns:a16="http://schemas.microsoft.com/office/drawing/2014/main" id="{3286A9EA-2AC9-65DD-4AE9-6432D82CD7C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43">
              <a:extLst>
                <a:ext uri="{FF2B5EF4-FFF2-40B4-BE49-F238E27FC236}">
                  <a16:creationId xmlns:a16="http://schemas.microsoft.com/office/drawing/2014/main" id="{C8529896-884B-EAC2-3667-F80DBE02DA5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1">
              <a:extLst>
                <a:ext uri="{FF2B5EF4-FFF2-40B4-BE49-F238E27FC236}">
                  <a16:creationId xmlns:a16="http://schemas.microsoft.com/office/drawing/2014/main" id="{0759D71D-88A8-383E-1FCF-6539B8DF96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2">
              <a:extLst>
                <a:ext uri="{FF2B5EF4-FFF2-40B4-BE49-F238E27FC236}">
                  <a16:creationId xmlns:a16="http://schemas.microsoft.com/office/drawing/2014/main" id="{B1FEAB2D-FC3B-425C-ED41-51AB459CD6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3">
              <a:extLst>
                <a:ext uri="{FF2B5EF4-FFF2-40B4-BE49-F238E27FC236}">
                  <a16:creationId xmlns:a16="http://schemas.microsoft.com/office/drawing/2014/main" id="{FCBE94E5-3ABE-4B2C-8475-36B29059FA9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4">
              <a:extLst>
                <a:ext uri="{FF2B5EF4-FFF2-40B4-BE49-F238E27FC236}">
                  <a16:creationId xmlns:a16="http://schemas.microsoft.com/office/drawing/2014/main" id="{77CE6107-C2A3-AD23-0B0D-2930B540DDE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5">
              <a:extLst>
                <a:ext uri="{FF2B5EF4-FFF2-40B4-BE49-F238E27FC236}">
                  <a16:creationId xmlns:a16="http://schemas.microsoft.com/office/drawing/2014/main" id="{4DC6D4E8-3815-A9BF-C8B6-E176C66846A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6">
              <a:extLst>
                <a:ext uri="{FF2B5EF4-FFF2-40B4-BE49-F238E27FC236}">
                  <a16:creationId xmlns:a16="http://schemas.microsoft.com/office/drawing/2014/main" id="{409B6FEA-DC54-5D1A-5448-BCB743A84D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57">
              <a:extLst>
                <a:ext uri="{FF2B5EF4-FFF2-40B4-BE49-F238E27FC236}">
                  <a16:creationId xmlns:a16="http://schemas.microsoft.com/office/drawing/2014/main" id="{94FD90D5-01F8-5960-F586-8D434E61C1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59">
              <a:extLst>
                <a:ext uri="{FF2B5EF4-FFF2-40B4-BE49-F238E27FC236}">
                  <a16:creationId xmlns:a16="http://schemas.microsoft.com/office/drawing/2014/main" id="{3978A0F5-FACB-648E-5027-DF18430472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60">
              <a:extLst>
                <a:ext uri="{FF2B5EF4-FFF2-40B4-BE49-F238E27FC236}">
                  <a16:creationId xmlns:a16="http://schemas.microsoft.com/office/drawing/2014/main" id="{8AF04CE7-204A-6121-2BE1-6737DA7D61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1">
              <a:extLst>
                <a:ext uri="{FF2B5EF4-FFF2-40B4-BE49-F238E27FC236}">
                  <a16:creationId xmlns:a16="http://schemas.microsoft.com/office/drawing/2014/main" id="{3E88378C-0738-6806-ECE8-A4052F4DB8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5">
              <a:extLst>
                <a:ext uri="{FF2B5EF4-FFF2-40B4-BE49-F238E27FC236}">
                  <a16:creationId xmlns:a16="http://schemas.microsoft.com/office/drawing/2014/main" id="{71D6A1AA-BEC0-5C24-C494-690C88B7DF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6">
              <a:extLst>
                <a:ext uri="{FF2B5EF4-FFF2-40B4-BE49-F238E27FC236}">
                  <a16:creationId xmlns:a16="http://schemas.microsoft.com/office/drawing/2014/main" id="{DCCAD4F9-A99F-4789-6099-72E8401B70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7">
              <a:extLst>
                <a:ext uri="{FF2B5EF4-FFF2-40B4-BE49-F238E27FC236}">
                  <a16:creationId xmlns:a16="http://schemas.microsoft.com/office/drawing/2014/main" id="{F6709519-29B7-12C4-7120-AEA4569B127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8">
              <a:extLst>
                <a:ext uri="{FF2B5EF4-FFF2-40B4-BE49-F238E27FC236}">
                  <a16:creationId xmlns:a16="http://schemas.microsoft.com/office/drawing/2014/main" id="{F1E0A4D3-913D-41E5-96B5-9F5FDA698D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9">
              <a:extLst>
                <a:ext uri="{FF2B5EF4-FFF2-40B4-BE49-F238E27FC236}">
                  <a16:creationId xmlns:a16="http://schemas.microsoft.com/office/drawing/2014/main" id="{FC72F365-9EBF-2476-5E0A-ABC43794629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1">
              <a:extLst>
                <a:ext uri="{FF2B5EF4-FFF2-40B4-BE49-F238E27FC236}">
                  <a16:creationId xmlns:a16="http://schemas.microsoft.com/office/drawing/2014/main" id="{C15A5C43-B3B4-DE06-BEE0-D938D95E87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2">
              <a:extLst>
                <a:ext uri="{FF2B5EF4-FFF2-40B4-BE49-F238E27FC236}">
                  <a16:creationId xmlns:a16="http://schemas.microsoft.com/office/drawing/2014/main" id="{788CA026-C283-7A25-D319-F0C915D0B57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3">
              <a:extLst>
                <a:ext uri="{FF2B5EF4-FFF2-40B4-BE49-F238E27FC236}">
                  <a16:creationId xmlns:a16="http://schemas.microsoft.com/office/drawing/2014/main" id="{EF165780-3D36-13E3-D630-66D8E91B89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4">
              <a:extLst>
                <a:ext uri="{FF2B5EF4-FFF2-40B4-BE49-F238E27FC236}">
                  <a16:creationId xmlns:a16="http://schemas.microsoft.com/office/drawing/2014/main" id="{0EA127BF-6BAC-E989-63E9-B3CCB5B0B1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16">
              <a:extLst>
                <a:ext uri="{FF2B5EF4-FFF2-40B4-BE49-F238E27FC236}">
                  <a16:creationId xmlns:a16="http://schemas.microsoft.com/office/drawing/2014/main" id="{DE6F75FD-FE25-161A-E8FD-72A62EA8DB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17">
              <a:extLst>
                <a:ext uri="{FF2B5EF4-FFF2-40B4-BE49-F238E27FC236}">
                  <a16:creationId xmlns:a16="http://schemas.microsoft.com/office/drawing/2014/main" id="{BE2FF984-BC01-1BEF-CFDA-AAB4B6CEB60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1">
              <a:extLst>
                <a:ext uri="{FF2B5EF4-FFF2-40B4-BE49-F238E27FC236}">
                  <a16:creationId xmlns:a16="http://schemas.microsoft.com/office/drawing/2014/main" id="{92B115DF-1B41-0A10-4F36-9538807A29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25">
              <a:extLst>
                <a:ext uri="{FF2B5EF4-FFF2-40B4-BE49-F238E27FC236}">
                  <a16:creationId xmlns:a16="http://schemas.microsoft.com/office/drawing/2014/main" id="{DE609305-742C-28AA-C606-5C039CA74F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29">
              <a:extLst>
                <a:ext uri="{FF2B5EF4-FFF2-40B4-BE49-F238E27FC236}">
                  <a16:creationId xmlns:a16="http://schemas.microsoft.com/office/drawing/2014/main" id="{39939004-69DC-29A6-0D4A-D7B92C1F5F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1">
              <a:extLst>
                <a:ext uri="{FF2B5EF4-FFF2-40B4-BE49-F238E27FC236}">
                  <a16:creationId xmlns:a16="http://schemas.microsoft.com/office/drawing/2014/main" id="{4A2E539E-E104-DE77-3557-D97A073466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2">
              <a:extLst>
                <a:ext uri="{FF2B5EF4-FFF2-40B4-BE49-F238E27FC236}">
                  <a16:creationId xmlns:a16="http://schemas.microsoft.com/office/drawing/2014/main" id="{ADFF9A09-CFC1-E3C4-41A4-E45DBA8397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3">
              <a:extLst>
                <a:ext uri="{FF2B5EF4-FFF2-40B4-BE49-F238E27FC236}">
                  <a16:creationId xmlns:a16="http://schemas.microsoft.com/office/drawing/2014/main" id="{74FF13C0-BE3B-0236-90AE-F117D3A0CB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4">
              <a:extLst>
                <a:ext uri="{FF2B5EF4-FFF2-40B4-BE49-F238E27FC236}">
                  <a16:creationId xmlns:a16="http://schemas.microsoft.com/office/drawing/2014/main" id="{86EAC0B4-5168-553F-C861-963B4CE701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5">
              <a:extLst>
                <a:ext uri="{FF2B5EF4-FFF2-40B4-BE49-F238E27FC236}">
                  <a16:creationId xmlns:a16="http://schemas.microsoft.com/office/drawing/2014/main" id="{F4CE9156-2F58-4675-1DB2-D1CB9FF6D3B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6">
              <a:extLst>
                <a:ext uri="{FF2B5EF4-FFF2-40B4-BE49-F238E27FC236}">
                  <a16:creationId xmlns:a16="http://schemas.microsoft.com/office/drawing/2014/main" id="{8D1FB443-130A-C0D0-047D-F87898F114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7">
              <a:extLst>
                <a:ext uri="{FF2B5EF4-FFF2-40B4-BE49-F238E27FC236}">
                  <a16:creationId xmlns:a16="http://schemas.microsoft.com/office/drawing/2014/main" id="{C5767341-914A-9BB7-45E6-375997BDB16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38">
              <a:extLst>
                <a:ext uri="{FF2B5EF4-FFF2-40B4-BE49-F238E27FC236}">
                  <a16:creationId xmlns:a16="http://schemas.microsoft.com/office/drawing/2014/main" id="{56AFEFF8-9B92-5382-42FE-EEA276A567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39">
              <a:extLst>
                <a:ext uri="{FF2B5EF4-FFF2-40B4-BE49-F238E27FC236}">
                  <a16:creationId xmlns:a16="http://schemas.microsoft.com/office/drawing/2014/main" id="{02F257B1-3269-C747-A6BB-F1CA206986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0">
              <a:extLst>
                <a:ext uri="{FF2B5EF4-FFF2-40B4-BE49-F238E27FC236}">
                  <a16:creationId xmlns:a16="http://schemas.microsoft.com/office/drawing/2014/main" id="{BC2587F9-E0BC-8252-60B2-0496DD26FB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1">
              <a:extLst>
                <a:ext uri="{FF2B5EF4-FFF2-40B4-BE49-F238E27FC236}">
                  <a16:creationId xmlns:a16="http://schemas.microsoft.com/office/drawing/2014/main" id="{5E50C711-8A93-5871-94B3-02670C1773A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2">
              <a:extLst>
                <a:ext uri="{FF2B5EF4-FFF2-40B4-BE49-F238E27FC236}">
                  <a16:creationId xmlns:a16="http://schemas.microsoft.com/office/drawing/2014/main" id="{28704D07-EEF4-3317-C359-80F6CD22B20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4">
              <a:extLst>
                <a:ext uri="{FF2B5EF4-FFF2-40B4-BE49-F238E27FC236}">
                  <a16:creationId xmlns:a16="http://schemas.microsoft.com/office/drawing/2014/main" id="{E5E4EFC0-C52C-8B2C-6E9F-65AEE51E0DA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5">
              <a:extLst>
                <a:ext uri="{FF2B5EF4-FFF2-40B4-BE49-F238E27FC236}">
                  <a16:creationId xmlns:a16="http://schemas.microsoft.com/office/drawing/2014/main" id="{948B08B7-93FD-8788-6817-15F3479936C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6">
              <a:extLst>
                <a:ext uri="{FF2B5EF4-FFF2-40B4-BE49-F238E27FC236}">
                  <a16:creationId xmlns:a16="http://schemas.microsoft.com/office/drawing/2014/main" id="{88372D56-1C90-C469-0150-520B0FF686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7">
              <a:extLst>
                <a:ext uri="{FF2B5EF4-FFF2-40B4-BE49-F238E27FC236}">
                  <a16:creationId xmlns:a16="http://schemas.microsoft.com/office/drawing/2014/main" id="{D46AEEF2-2B13-48ED-322D-F49CAC6579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48">
              <a:extLst>
                <a:ext uri="{FF2B5EF4-FFF2-40B4-BE49-F238E27FC236}">
                  <a16:creationId xmlns:a16="http://schemas.microsoft.com/office/drawing/2014/main" id="{4E92664F-920C-6CDB-4AC6-5E2101F9C90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49">
              <a:extLst>
                <a:ext uri="{FF2B5EF4-FFF2-40B4-BE49-F238E27FC236}">
                  <a16:creationId xmlns:a16="http://schemas.microsoft.com/office/drawing/2014/main" id="{CDC3B13B-B3E2-4092-730A-3B4F011192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5" name="Freeform 8">
              <a:extLst>
                <a:ext uri="{FF2B5EF4-FFF2-40B4-BE49-F238E27FC236}">
                  <a16:creationId xmlns:a16="http://schemas.microsoft.com/office/drawing/2014/main" id="{D0EE2D2D-E0BD-2A1F-35D1-C9AAC048FD9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6" name="Freeform 106">
              <a:extLst>
                <a:ext uri="{FF2B5EF4-FFF2-40B4-BE49-F238E27FC236}">
                  <a16:creationId xmlns:a16="http://schemas.microsoft.com/office/drawing/2014/main" id="{0915F78B-FCB4-9E28-22B7-921E75FC5DF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useBgFill="1">
        <p:nvSpPr>
          <p:cNvPr id="68" name="Rectangle 67">
            <a:extLst>
              <a:ext uri="{FF2B5EF4-FFF2-40B4-BE49-F238E27FC236}">
                <a16:creationId xmlns:a16="http://schemas.microsoft.com/office/drawing/2014/main" id="{AE035E1E-3A9A-898B-5FB0-69C74CFB63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ains falling from a sack&#10;&#10;Description automatically generated">
            <a:extLst>
              <a:ext uri="{FF2B5EF4-FFF2-40B4-BE49-F238E27FC236}">
                <a16:creationId xmlns:a16="http://schemas.microsoft.com/office/drawing/2014/main" id="{DB386CCF-599F-9318-AF1E-B0BC62D55FC4}"/>
              </a:ext>
            </a:extLst>
          </p:cNvPr>
          <p:cNvPicPr>
            <a:picLocks noChangeAspect="1"/>
          </p:cNvPicPr>
          <p:nvPr/>
        </p:nvPicPr>
        <p:blipFill>
          <a:blip r:embed="rId2">
            <a:alphaModFix amt="60000"/>
          </a:blip>
          <a:srcRect/>
          <a:stretch/>
        </p:blipFill>
        <p:spPr>
          <a:xfrm>
            <a:off x="20" y="10"/>
            <a:ext cx="12191980" cy="6857990"/>
          </a:xfrm>
          <a:prstGeom prst="rect">
            <a:avLst/>
          </a:prstGeom>
        </p:spPr>
      </p:pic>
      <p:sp>
        <p:nvSpPr>
          <p:cNvPr id="70" name="Rectangle 69">
            <a:extLst>
              <a:ext uri="{FF2B5EF4-FFF2-40B4-BE49-F238E27FC236}">
                <a16:creationId xmlns:a16="http://schemas.microsoft.com/office/drawing/2014/main" id="{C557327E-1E99-06EE-AA14-027226D78C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82" cy="4213412"/>
          </a:xfrm>
          <a:prstGeom prst="rect">
            <a:avLst/>
          </a:prstGeom>
          <a:gradFill>
            <a:gsLst>
              <a:gs pos="100000">
                <a:srgbClr val="000000">
                  <a:alpha val="0"/>
                </a:srgbClr>
              </a:gs>
              <a:gs pos="0">
                <a:schemeClr val="tx1"/>
              </a:gs>
              <a:gs pos="0">
                <a:srgbClr val="000000">
                  <a:alpha val="4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4654F4-C739-2552-9359-586FC3FC3F38}"/>
              </a:ext>
            </a:extLst>
          </p:cNvPr>
          <p:cNvSpPr>
            <a:spLocks noGrp="1"/>
          </p:cNvSpPr>
          <p:nvPr>
            <p:ph type="title"/>
          </p:nvPr>
        </p:nvSpPr>
        <p:spPr>
          <a:xfrm>
            <a:off x="1069829" y="573741"/>
            <a:ext cx="10076903" cy="1032760"/>
          </a:xfrm>
        </p:spPr>
        <p:txBody>
          <a:bodyPr vert="horz" lIns="91440" tIns="0" rIns="91440" bIns="0" rtlCol="0" anchor="ctr" anchorCtr="0">
            <a:normAutofit/>
          </a:bodyPr>
          <a:lstStyle/>
          <a:p>
            <a:pPr algn="ctr">
              <a:lnSpc>
                <a:spcPct val="90000"/>
              </a:lnSpc>
            </a:pPr>
            <a:r>
              <a:rPr lang="en-US" sz="5400" dirty="0">
                <a:solidFill>
                  <a:srgbClr val="FFFFFF"/>
                </a:solidFill>
              </a:rPr>
              <a:t>Call to Action : Jews</a:t>
            </a:r>
          </a:p>
        </p:txBody>
      </p:sp>
      <p:sp>
        <p:nvSpPr>
          <p:cNvPr id="4" name="Content Placeholder 2">
            <a:extLst>
              <a:ext uri="{FF2B5EF4-FFF2-40B4-BE49-F238E27FC236}">
                <a16:creationId xmlns:a16="http://schemas.microsoft.com/office/drawing/2014/main" id="{BE4E6D2F-752E-FB27-5A4B-70C6E13EBAD2}"/>
              </a:ext>
            </a:extLst>
          </p:cNvPr>
          <p:cNvSpPr>
            <a:spLocks noGrp="1"/>
          </p:cNvSpPr>
          <p:nvPr>
            <p:ph idx="1"/>
          </p:nvPr>
        </p:nvSpPr>
        <p:spPr>
          <a:xfrm>
            <a:off x="1069848" y="1874520"/>
            <a:ext cx="10069017" cy="4351338"/>
          </a:xfrm>
        </p:spPr>
        <p:txBody>
          <a:bodyPr>
            <a:normAutofit/>
          </a:bodyPr>
          <a:lstStyle/>
          <a:p>
            <a:pPr marL="0" indent="0">
              <a:lnSpc>
                <a:spcPct val="110000"/>
              </a:lnSpc>
              <a:spcBef>
                <a:spcPts val="0"/>
              </a:spcBef>
              <a:buNone/>
            </a:pPr>
            <a:r>
              <a:rPr lang="en-US" sz="3200" b="1" dirty="0">
                <a:solidFill>
                  <a:schemeClr val="bg1"/>
                </a:solidFill>
                <a:latin typeface="Aptos" panose="020B0004020202020204" pitchFamily="34" charset="0"/>
              </a:rPr>
              <a:t>Acts </a:t>
            </a:r>
            <a:r>
              <a:rPr lang="en-US" sz="3200" b="1">
                <a:solidFill>
                  <a:schemeClr val="bg1"/>
                </a:solidFill>
                <a:latin typeface="Aptos" panose="020B0004020202020204" pitchFamily="34" charset="0"/>
              </a:rPr>
              <a:t>8:30-38  (36) As </a:t>
            </a:r>
            <a:r>
              <a:rPr lang="en-US" sz="3200" b="1" dirty="0">
                <a:solidFill>
                  <a:schemeClr val="bg1"/>
                </a:solidFill>
                <a:latin typeface="Aptos" panose="020B0004020202020204" pitchFamily="34" charset="0"/>
              </a:rPr>
              <a:t>they went along the road they came to some water; and the </a:t>
            </a:r>
            <a:r>
              <a:rPr lang="en-US" sz="3200" b="1">
                <a:solidFill>
                  <a:schemeClr val="bg1"/>
                </a:solidFill>
                <a:latin typeface="Aptos" panose="020B0004020202020204" pitchFamily="34" charset="0"/>
              </a:rPr>
              <a:t>eunuch said</a:t>
            </a:r>
            <a:r>
              <a:rPr lang="en-US" sz="3200" b="1" dirty="0">
                <a:solidFill>
                  <a:schemeClr val="bg1"/>
                </a:solidFill>
                <a:latin typeface="Aptos" panose="020B0004020202020204" pitchFamily="34" charset="0"/>
              </a:rPr>
              <a:t>, "Look! Water! What prevents me from being baptized?"</a:t>
            </a:r>
          </a:p>
        </p:txBody>
      </p:sp>
    </p:spTree>
    <p:extLst>
      <p:ext uri="{BB962C8B-B14F-4D97-AF65-F5344CB8AC3E}">
        <p14:creationId xmlns:p14="http://schemas.microsoft.com/office/powerpoint/2010/main" val="3679633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0">
  <p:cSld>
    <p:bg>
      <p:bgPr>
        <a:solidFill>
          <a:schemeClr val="tx1"/>
        </a:solidFill>
        <a:effectLst/>
      </p:bgPr>
    </p:bg>
    <p:spTree>
      <p:nvGrpSpPr>
        <p:cNvPr id="1" name="">
          <a:extLst>
            <a:ext uri="{FF2B5EF4-FFF2-40B4-BE49-F238E27FC236}">
              <a16:creationId xmlns:a16="http://schemas.microsoft.com/office/drawing/2014/main" id="{F307F736-FCC5-E32B-6505-FF1370CD177B}"/>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1EE78D03-BCD4-2AA3-3823-A4156FFED8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6450" y="13394"/>
            <a:ext cx="494218" cy="6814823"/>
            <a:chOff x="11096450" y="13394"/>
            <a:chExt cx="494218" cy="6814823"/>
          </a:xfrm>
          <a:solidFill>
            <a:schemeClr val="bg2">
              <a:lumMod val="90000"/>
            </a:schemeClr>
          </a:solidFill>
        </p:grpSpPr>
        <p:sp>
          <p:nvSpPr>
            <p:cNvPr id="10" name="Freeform 8">
              <a:extLst>
                <a:ext uri="{FF2B5EF4-FFF2-40B4-BE49-F238E27FC236}">
                  <a16:creationId xmlns:a16="http://schemas.microsoft.com/office/drawing/2014/main" id="{EFBC1267-CB27-5AC1-CC71-A7D88CD745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0">
              <a:extLst>
                <a:ext uri="{FF2B5EF4-FFF2-40B4-BE49-F238E27FC236}">
                  <a16:creationId xmlns:a16="http://schemas.microsoft.com/office/drawing/2014/main" id="{A952D45E-0B78-936A-E435-05EDDA969C9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5">
              <a:extLst>
                <a:ext uri="{FF2B5EF4-FFF2-40B4-BE49-F238E27FC236}">
                  <a16:creationId xmlns:a16="http://schemas.microsoft.com/office/drawing/2014/main" id="{61F1B93F-B69E-DD97-BE06-F73E0B7D97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18">
              <a:extLst>
                <a:ext uri="{FF2B5EF4-FFF2-40B4-BE49-F238E27FC236}">
                  <a16:creationId xmlns:a16="http://schemas.microsoft.com/office/drawing/2014/main" id="{C0FB28CC-91D5-BC5F-3C2B-ED22EA7F63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19">
              <a:extLst>
                <a:ext uri="{FF2B5EF4-FFF2-40B4-BE49-F238E27FC236}">
                  <a16:creationId xmlns:a16="http://schemas.microsoft.com/office/drawing/2014/main" id="{04C028E7-AA2F-6275-839D-EDC5C6A875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0">
              <a:extLst>
                <a:ext uri="{FF2B5EF4-FFF2-40B4-BE49-F238E27FC236}">
                  <a16:creationId xmlns:a16="http://schemas.microsoft.com/office/drawing/2014/main" id="{07E7A5D2-F2F3-CA4D-F186-C329004DA08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2">
              <a:extLst>
                <a:ext uri="{FF2B5EF4-FFF2-40B4-BE49-F238E27FC236}">
                  <a16:creationId xmlns:a16="http://schemas.microsoft.com/office/drawing/2014/main" id="{B1A623D3-70F5-C099-E147-FB119ECF18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3">
              <a:extLst>
                <a:ext uri="{FF2B5EF4-FFF2-40B4-BE49-F238E27FC236}">
                  <a16:creationId xmlns:a16="http://schemas.microsoft.com/office/drawing/2014/main" id="{ABFD2BC0-D973-4475-5A62-4101D6332DF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6">
              <a:extLst>
                <a:ext uri="{FF2B5EF4-FFF2-40B4-BE49-F238E27FC236}">
                  <a16:creationId xmlns:a16="http://schemas.microsoft.com/office/drawing/2014/main" id="{8B7DF593-D164-BAAA-EF25-10CB7527B0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27">
              <a:extLst>
                <a:ext uri="{FF2B5EF4-FFF2-40B4-BE49-F238E27FC236}">
                  <a16:creationId xmlns:a16="http://schemas.microsoft.com/office/drawing/2014/main" id="{854816A8-74AB-9AE3-9383-C0D04D47ADD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28">
              <a:extLst>
                <a:ext uri="{FF2B5EF4-FFF2-40B4-BE49-F238E27FC236}">
                  <a16:creationId xmlns:a16="http://schemas.microsoft.com/office/drawing/2014/main" id="{59D3654C-C621-3C96-1354-8541C364B5C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30">
              <a:extLst>
                <a:ext uri="{FF2B5EF4-FFF2-40B4-BE49-F238E27FC236}">
                  <a16:creationId xmlns:a16="http://schemas.microsoft.com/office/drawing/2014/main" id="{657F91C9-93EC-E85B-F30A-B6FB42EE8F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43">
              <a:extLst>
                <a:ext uri="{FF2B5EF4-FFF2-40B4-BE49-F238E27FC236}">
                  <a16:creationId xmlns:a16="http://schemas.microsoft.com/office/drawing/2014/main" id="{F36EFA83-5D99-2217-53A0-FFAF069030E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1">
              <a:extLst>
                <a:ext uri="{FF2B5EF4-FFF2-40B4-BE49-F238E27FC236}">
                  <a16:creationId xmlns:a16="http://schemas.microsoft.com/office/drawing/2014/main" id="{E4FB366D-DFC3-2B9C-120A-678471DE80F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2">
              <a:extLst>
                <a:ext uri="{FF2B5EF4-FFF2-40B4-BE49-F238E27FC236}">
                  <a16:creationId xmlns:a16="http://schemas.microsoft.com/office/drawing/2014/main" id="{BC5830AF-EAA9-B094-CB78-F23893CB951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3">
              <a:extLst>
                <a:ext uri="{FF2B5EF4-FFF2-40B4-BE49-F238E27FC236}">
                  <a16:creationId xmlns:a16="http://schemas.microsoft.com/office/drawing/2014/main" id="{F69E62E7-6999-A286-733F-3801BBD24D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4">
              <a:extLst>
                <a:ext uri="{FF2B5EF4-FFF2-40B4-BE49-F238E27FC236}">
                  <a16:creationId xmlns:a16="http://schemas.microsoft.com/office/drawing/2014/main" id="{E2C520EF-F4E6-2718-6B5D-D10E5F2DE7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5">
              <a:extLst>
                <a:ext uri="{FF2B5EF4-FFF2-40B4-BE49-F238E27FC236}">
                  <a16:creationId xmlns:a16="http://schemas.microsoft.com/office/drawing/2014/main" id="{F5AF91E5-F787-6BF1-857F-5A6618F0D2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6">
              <a:extLst>
                <a:ext uri="{FF2B5EF4-FFF2-40B4-BE49-F238E27FC236}">
                  <a16:creationId xmlns:a16="http://schemas.microsoft.com/office/drawing/2014/main" id="{FCD3B2AC-84DC-E074-4744-6FA0CF94E1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57">
              <a:extLst>
                <a:ext uri="{FF2B5EF4-FFF2-40B4-BE49-F238E27FC236}">
                  <a16:creationId xmlns:a16="http://schemas.microsoft.com/office/drawing/2014/main" id="{6C4A206A-C214-02ED-AF14-6F2EF4308A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59">
              <a:extLst>
                <a:ext uri="{FF2B5EF4-FFF2-40B4-BE49-F238E27FC236}">
                  <a16:creationId xmlns:a16="http://schemas.microsoft.com/office/drawing/2014/main" id="{8B6999F0-A96B-E339-A921-F7CF427631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60">
              <a:extLst>
                <a:ext uri="{FF2B5EF4-FFF2-40B4-BE49-F238E27FC236}">
                  <a16:creationId xmlns:a16="http://schemas.microsoft.com/office/drawing/2014/main" id="{DF901362-02D1-FAF8-F895-B1A740BF7E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1">
              <a:extLst>
                <a:ext uri="{FF2B5EF4-FFF2-40B4-BE49-F238E27FC236}">
                  <a16:creationId xmlns:a16="http://schemas.microsoft.com/office/drawing/2014/main" id="{49883832-3F1B-F6DC-1FC7-AA3E4B3ED10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5">
              <a:extLst>
                <a:ext uri="{FF2B5EF4-FFF2-40B4-BE49-F238E27FC236}">
                  <a16:creationId xmlns:a16="http://schemas.microsoft.com/office/drawing/2014/main" id="{8893BAB6-23C8-0941-25F6-14F46D9081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6">
              <a:extLst>
                <a:ext uri="{FF2B5EF4-FFF2-40B4-BE49-F238E27FC236}">
                  <a16:creationId xmlns:a16="http://schemas.microsoft.com/office/drawing/2014/main" id="{2C8CCDEC-033E-A1E0-624F-2047ECBCA66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7">
              <a:extLst>
                <a:ext uri="{FF2B5EF4-FFF2-40B4-BE49-F238E27FC236}">
                  <a16:creationId xmlns:a16="http://schemas.microsoft.com/office/drawing/2014/main" id="{5CDC654A-A97E-83B8-5A95-FCE310059A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8">
              <a:extLst>
                <a:ext uri="{FF2B5EF4-FFF2-40B4-BE49-F238E27FC236}">
                  <a16:creationId xmlns:a16="http://schemas.microsoft.com/office/drawing/2014/main" id="{C1F2AF86-7788-39E2-66DA-4B0CC2724F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9">
              <a:extLst>
                <a:ext uri="{FF2B5EF4-FFF2-40B4-BE49-F238E27FC236}">
                  <a16:creationId xmlns:a16="http://schemas.microsoft.com/office/drawing/2014/main" id="{C9CF89BD-81AB-7D48-3EED-19241022FB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1">
              <a:extLst>
                <a:ext uri="{FF2B5EF4-FFF2-40B4-BE49-F238E27FC236}">
                  <a16:creationId xmlns:a16="http://schemas.microsoft.com/office/drawing/2014/main" id="{FEC53C74-CCC0-FABA-C50C-E97BD3C1A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2">
              <a:extLst>
                <a:ext uri="{FF2B5EF4-FFF2-40B4-BE49-F238E27FC236}">
                  <a16:creationId xmlns:a16="http://schemas.microsoft.com/office/drawing/2014/main" id="{7C213DF6-E09E-F202-C448-7379231E00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3">
              <a:extLst>
                <a:ext uri="{FF2B5EF4-FFF2-40B4-BE49-F238E27FC236}">
                  <a16:creationId xmlns:a16="http://schemas.microsoft.com/office/drawing/2014/main" id="{33F5D461-4E5E-4298-75A3-244A50B97A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4">
              <a:extLst>
                <a:ext uri="{FF2B5EF4-FFF2-40B4-BE49-F238E27FC236}">
                  <a16:creationId xmlns:a16="http://schemas.microsoft.com/office/drawing/2014/main" id="{90726F86-E85F-042E-147D-2012E32E62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16">
              <a:extLst>
                <a:ext uri="{FF2B5EF4-FFF2-40B4-BE49-F238E27FC236}">
                  <a16:creationId xmlns:a16="http://schemas.microsoft.com/office/drawing/2014/main" id="{E0086375-6ED3-01DB-4E27-077B999FD0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17">
              <a:extLst>
                <a:ext uri="{FF2B5EF4-FFF2-40B4-BE49-F238E27FC236}">
                  <a16:creationId xmlns:a16="http://schemas.microsoft.com/office/drawing/2014/main" id="{4FB953E3-76E5-48D8-CBBE-4FD25AC222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1">
              <a:extLst>
                <a:ext uri="{FF2B5EF4-FFF2-40B4-BE49-F238E27FC236}">
                  <a16:creationId xmlns:a16="http://schemas.microsoft.com/office/drawing/2014/main" id="{F104E165-7087-B5BB-3027-3F829DF9A57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25">
              <a:extLst>
                <a:ext uri="{FF2B5EF4-FFF2-40B4-BE49-F238E27FC236}">
                  <a16:creationId xmlns:a16="http://schemas.microsoft.com/office/drawing/2014/main" id="{A191D127-168D-1CBA-BEA3-D609F613B61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29">
              <a:extLst>
                <a:ext uri="{FF2B5EF4-FFF2-40B4-BE49-F238E27FC236}">
                  <a16:creationId xmlns:a16="http://schemas.microsoft.com/office/drawing/2014/main" id="{A5015CBA-4F33-E98C-2CE1-017BB969800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1">
              <a:extLst>
                <a:ext uri="{FF2B5EF4-FFF2-40B4-BE49-F238E27FC236}">
                  <a16:creationId xmlns:a16="http://schemas.microsoft.com/office/drawing/2014/main" id="{FB23749F-D8F1-591F-B8DB-82856676574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2">
              <a:extLst>
                <a:ext uri="{FF2B5EF4-FFF2-40B4-BE49-F238E27FC236}">
                  <a16:creationId xmlns:a16="http://schemas.microsoft.com/office/drawing/2014/main" id="{AA7D7BD3-BE2B-689E-8E40-3E840A87C26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3">
              <a:extLst>
                <a:ext uri="{FF2B5EF4-FFF2-40B4-BE49-F238E27FC236}">
                  <a16:creationId xmlns:a16="http://schemas.microsoft.com/office/drawing/2014/main" id="{A0D35A66-25CC-6F55-5813-69BDAED210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4">
              <a:extLst>
                <a:ext uri="{FF2B5EF4-FFF2-40B4-BE49-F238E27FC236}">
                  <a16:creationId xmlns:a16="http://schemas.microsoft.com/office/drawing/2014/main" id="{9CF35EFB-A5B0-C873-8FC8-C51B64EA0A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5">
              <a:extLst>
                <a:ext uri="{FF2B5EF4-FFF2-40B4-BE49-F238E27FC236}">
                  <a16:creationId xmlns:a16="http://schemas.microsoft.com/office/drawing/2014/main" id="{19F39217-9370-3536-BA05-54FA881AB6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6">
              <a:extLst>
                <a:ext uri="{FF2B5EF4-FFF2-40B4-BE49-F238E27FC236}">
                  <a16:creationId xmlns:a16="http://schemas.microsoft.com/office/drawing/2014/main" id="{10D097BD-F7B2-6FC3-AA05-BD9F218BA70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7">
              <a:extLst>
                <a:ext uri="{FF2B5EF4-FFF2-40B4-BE49-F238E27FC236}">
                  <a16:creationId xmlns:a16="http://schemas.microsoft.com/office/drawing/2014/main" id="{C6FB10D2-4D84-1AE0-5660-0EDB904ACD0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38">
              <a:extLst>
                <a:ext uri="{FF2B5EF4-FFF2-40B4-BE49-F238E27FC236}">
                  <a16:creationId xmlns:a16="http://schemas.microsoft.com/office/drawing/2014/main" id="{7401EC3E-A52A-CA29-D39F-ECE1F26D7E0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39">
              <a:extLst>
                <a:ext uri="{FF2B5EF4-FFF2-40B4-BE49-F238E27FC236}">
                  <a16:creationId xmlns:a16="http://schemas.microsoft.com/office/drawing/2014/main" id="{79D2BAF4-4937-8A3D-F400-BF1E6FCF87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0">
              <a:extLst>
                <a:ext uri="{FF2B5EF4-FFF2-40B4-BE49-F238E27FC236}">
                  <a16:creationId xmlns:a16="http://schemas.microsoft.com/office/drawing/2014/main" id="{6AE19424-FA27-8289-06C1-5DCCF4D018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1">
              <a:extLst>
                <a:ext uri="{FF2B5EF4-FFF2-40B4-BE49-F238E27FC236}">
                  <a16:creationId xmlns:a16="http://schemas.microsoft.com/office/drawing/2014/main" id="{FE3F63D6-5D2F-547D-0D99-ACEC6778D28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2">
              <a:extLst>
                <a:ext uri="{FF2B5EF4-FFF2-40B4-BE49-F238E27FC236}">
                  <a16:creationId xmlns:a16="http://schemas.microsoft.com/office/drawing/2014/main" id="{2B26697C-51A8-42A2-C43A-48371B416A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4">
              <a:extLst>
                <a:ext uri="{FF2B5EF4-FFF2-40B4-BE49-F238E27FC236}">
                  <a16:creationId xmlns:a16="http://schemas.microsoft.com/office/drawing/2014/main" id="{F3016F9C-F607-DFB1-A165-2B03D96691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5">
              <a:extLst>
                <a:ext uri="{FF2B5EF4-FFF2-40B4-BE49-F238E27FC236}">
                  <a16:creationId xmlns:a16="http://schemas.microsoft.com/office/drawing/2014/main" id="{2F32C449-E4FD-76F6-A7B4-458F42E428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6">
              <a:extLst>
                <a:ext uri="{FF2B5EF4-FFF2-40B4-BE49-F238E27FC236}">
                  <a16:creationId xmlns:a16="http://schemas.microsoft.com/office/drawing/2014/main" id="{7CCE59B0-1613-C3C4-E8FF-1087370ACA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7">
              <a:extLst>
                <a:ext uri="{FF2B5EF4-FFF2-40B4-BE49-F238E27FC236}">
                  <a16:creationId xmlns:a16="http://schemas.microsoft.com/office/drawing/2014/main" id="{D58CB66D-CF2A-49A0-6938-3B40447918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48">
              <a:extLst>
                <a:ext uri="{FF2B5EF4-FFF2-40B4-BE49-F238E27FC236}">
                  <a16:creationId xmlns:a16="http://schemas.microsoft.com/office/drawing/2014/main" id="{3672BE8F-64FE-BC72-4828-35A300699C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49">
              <a:extLst>
                <a:ext uri="{FF2B5EF4-FFF2-40B4-BE49-F238E27FC236}">
                  <a16:creationId xmlns:a16="http://schemas.microsoft.com/office/drawing/2014/main" id="{03CA664E-10F3-23B7-2ABA-45B8B3F872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5" name="Freeform 8">
              <a:extLst>
                <a:ext uri="{FF2B5EF4-FFF2-40B4-BE49-F238E27FC236}">
                  <a16:creationId xmlns:a16="http://schemas.microsoft.com/office/drawing/2014/main" id="{DA2849D3-C507-CEF2-2C40-F81D41958B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6" name="Freeform 106">
              <a:extLst>
                <a:ext uri="{FF2B5EF4-FFF2-40B4-BE49-F238E27FC236}">
                  <a16:creationId xmlns:a16="http://schemas.microsoft.com/office/drawing/2014/main" id="{D86D9BDF-3CD6-5743-4AF2-6DDFE96B76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useBgFill="1">
        <p:nvSpPr>
          <p:cNvPr id="68" name="Rectangle 67">
            <a:extLst>
              <a:ext uri="{FF2B5EF4-FFF2-40B4-BE49-F238E27FC236}">
                <a16:creationId xmlns:a16="http://schemas.microsoft.com/office/drawing/2014/main" id="{87532969-73BF-CE30-165D-D8031C4582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ains falling from a sack&#10;&#10;Description automatically generated">
            <a:extLst>
              <a:ext uri="{FF2B5EF4-FFF2-40B4-BE49-F238E27FC236}">
                <a16:creationId xmlns:a16="http://schemas.microsoft.com/office/drawing/2014/main" id="{2931FDD4-959B-9F52-0A31-B83AC97EC18D}"/>
              </a:ext>
            </a:extLst>
          </p:cNvPr>
          <p:cNvPicPr>
            <a:picLocks noChangeAspect="1"/>
          </p:cNvPicPr>
          <p:nvPr/>
        </p:nvPicPr>
        <p:blipFill>
          <a:blip r:embed="rId2">
            <a:alphaModFix amt="60000"/>
          </a:blip>
          <a:srcRect/>
          <a:stretch/>
        </p:blipFill>
        <p:spPr>
          <a:xfrm>
            <a:off x="20" y="10"/>
            <a:ext cx="12191980" cy="6857990"/>
          </a:xfrm>
          <a:prstGeom prst="rect">
            <a:avLst/>
          </a:prstGeom>
        </p:spPr>
      </p:pic>
      <p:sp>
        <p:nvSpPr>
          <p:cNvPr id="70" name="Rectangle 69">
            <a:extLst>
              <a:ext uri="{FF2B5EF4-FFF2-40B4-BE49-F238E27FC236}">
                <a16:creationId xmlns:a16="http://schemas.microsoft.com/office/drawing/2014/main" id="{2AAF7959-A270-190A-4326-DCE7639D5C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82" cy="4213412"/>
          </a:xfrm>
          <a:prstGeom prst="rect">
            <a:avLst/>
          </a:prstGeom>
          <a:gradFill>
            <a:gsLst>
              <a:gs pos="100000">
                <a:srgbClr val="000000">
                  <a:alpha val="0"/>
                </a:srgbClr>
              </a:gs>
              <a:gs pos="0">
                <a:schemeClr val="tx1"/>
              </a:gs>
              <a:gs pos="0">
                <a:srgbClr val="000000">
                  <a:alpha val="4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73B789-61F5-920F-2506-CB16224D845F}"/>
              </a:ext>
            </a:extLst>
          </p:cNvPr>
          <p:cNvSpPr>
            <a:spLocks noGrp="1"/>
          </p:cNvSpPr>
          <p:nvPr>
            <p:ph type="title"/>
          </p:nvPr>
        </p:nvSpPr>
        <p:spPr>
          <a:xfrm>
            <a:off x="1069829" y="573741"/>
            <a:ext cx="10076903" cy="1032760"/>
          </a:xfrm>
        </p:spPr>
        <p:txBody>
          <a:bodyPr vert="horz" lIns="91440" tIns="0" rIns="91440" bIns="0" rtlCol="0" anchor="ctr" anchorCtr="0">
            <a:normAutofit/>
          </a:bodyPr>
          <a:lstStyle/>
          <a:p>
            <a:pPr algn="ctr">
              <a:lnSpc>
                <a:spcPct val="90000"/>
              </a:lnSpc>
            </a:pPr>
            <a:r>
              <a:rPr lang="en-US" sz="5400" dirty="0">
                <a:solidFill>
                  <a:srgbClr val="FFFFFF"/>
                </a:solidFill>
              </a:rPr>
              <a:t>Call to Action : Jews</a:t>
            </a:r>
          </a:p>
        </p:txBody>
      </p:sp>
      <p:sp>
        <p:nvSpPr>
          <p:cNvPr id="4" name="Content Placeholder 2">
            <a:extLst>
              <a:ext uri="{FF2B5EF4-FFF2-40B4-BE49-F238E27FC236}">
                <a16:creationId xmlns:a16="http://schemas.microsoft.com/office/drawing/2014/main" id="{1775C5E3-36CD-777C-5C03-39FF2DA49DFC}"/>
              </a:ext>
            </a:extLst>
          </p:cNvPr>
          <p:cNvSpPr>
            <a:spLocks noGrp="1"/>
          </p:cNvSpPr>
          <p:nvPr>
            <p:ph idx="1"/>
          </p:nvPr>
        </p:nvSpPr>
        <p:spPr>
          <a:xfrm>
            <a:off x="1069848" y="1874520"/>
            <a:ext cx="10069017" cy="4351338"/>
          </a:xfrm>
        </p:spPr>
        <p:txBody>
          <a:bodyPr>
            <a:normAutofit/>
          </a:bodyPr>
          <a:lstStyle/>
          <a:p>
            <a:pPr marL="0" indent="0">
              <a:lnSpc>
                <a:spcPct val="110000"/>
              </a:lnSpc>
              <a:spcBef>
                <a:spcPts val="0"/>
              </a:spcBef>
              <a:buNone/>
            </a:pPr>
            <a:r>
              <a:rPr lang="en-US" sz="3200" b="1" dirty="0">
                <a:solidFill>
                  <a:schemeClr val="bg1"/>
                </a:solidFill>
                <a:latin typeface="Aptos" panose="020B0004020202020204" pitchFamily="34" charset="0"/>
              </a:rPr>
              <a:t>Acts 16:13-15  … A woman named Lydia, … and the Lord opened her heart to respond to the things spoken by Paul. And when she and her household had been baptized</a:t>
            </a:r>
            <a:r>
              <a:rPr lang="en-US" sz="3200" b="1">
                <a:solidFill>
                  <a:schemeClr val="bg1"/>
                </a:solidFill>
                <a:latin typeface="Aptos" panose="020B0004020202020204" pitchFamily="34" charset="0"/>
              </a:rPr>
              <a:t>, ...</a:t>
            </a:r>
            <a:endParaRPr lang="en-US" sz="3200" b="1" dirty="0">
              <a:solidFill>
                <a:schemeClr val="bg1"/>
              </a:solidFill>
              <a:latin typeface="Aptos" panose="020B0004020202020204" pitchFamily="34" charset="0"/>
            </a:endParaRPr>
          </a:p>
        </p:txBody>
      </p:sp>
    </p:spTree>
    <p:extLst>
      <p:ext uri="{BB962C8B-B14F-4D97-AF65-F5344CB8AC3E}">
        <p14:creationId xmlns:p14="http://schemas.microsoft.com/office/powerpoint/2010/main" val="13824030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966B0A2-5AB8-9DA9-C922-9C020D5280D9}"/>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1BC79C5F-0941-41E3-6BE6-D3E91973B72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6450" y="13394"/>
            <a:ext cx="494218" cy="6814823"/>
            <a:chOff x="11096450" y="13394"/>
            <a:chExt cx="494218" cy="6814823"/>
          </a:xfrm>
          <a:solidFill>
            <a:schemeClr val="bg2">
              <a:lumMod val="90000"/>
            </a:schemeClr>
          </a:solidFill>
        </p:grpSpPr>
        <p:sp>
          <p:nvSpPr>
            <p:cNvPr id="10" name="Freeform 8">
              <a:extLst>
                <a:ext uri="{FF2B5EF4-FFF2-40B4-BE49-F238E27FC236}">
                  <a16:creationId xmlns:a16="http://schemas.microsoft.com/office/drawing/2014/main" id="{746E3C8C-488B-D871-969A-446E5E5792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0">
              <a:extLst>
                <a:ext uri="{FF2B5EF4-FFF2-40B4-BE49-F238E27FC236}">
                  <a16:creationId xmlns:a16="http://schemas.microsoft.com/office/drawing/2014/main" id="{7F580AFE-B0D5-EDD4-B06C-9CB728DE88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5">
              <a:extLst>
                <a:ext uri="{FF2B5EF4-FFF2-40B4-BE49-F238E27FC236}">
                  <a16:creationId xmlns:a16="http://schemas.microsoft.com/office/drawing/2014/main" id="{3C2DC7D4-F58C-7EC7-0D4C-313F6A0C14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18">
              <a:extLst>
                <a:ext uri="{FF2B5EF4-FFF2-40B4-BE49-F238E27FC236}">
                  <a16:creationId xmlns:a16="http://schemas.microsoft.com/office/drawing/2014/main" id="{9444F267-BCC5-8C58-9959-EBB581CD096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19">
              <a:extLst>
                <a:ext uri="{FF2B5EF4-FFF2-40B4-BE49-F238E27FC236}">
                  <a16:creationId xmlns:a16="http://schemas.microsoft.com/office/drawing/2014/main" id="{A76CF37E-E26D-29D5-B580-F86326AB4E3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0">
              <a:extLst>
                <a:ext uri="{FF2B5EF4-FFF2-40B4-BE49-F238E27FC236}">
                  <a16:creationId xmlns:a16="http://schemas.microsoft.com/office/drawing/2014/main" id="{38E5311C-41ED-5289-8745-75275438CA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2">
              <a:extLst>
                <a:ext uri="{FF2B5EF4-FFF2-40B4-BE49-F238E27FC236}">
                  <a16:creationId xmlns:a16="http://schemas.microsoft.com/office/drawing/2014/main" id="{E3070E34-E2C1-3A20-8D74-87272BC4EE7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3">
              <a:extLst>
                <a:ext uri="{FF2B5EF4-FFF2-40B4-BE49-F238E27FC236}">
                  <a16:creationId xmlns:a16="http://schemas.microsoft.com/office/drawing/2014/main" id="{284BD488-9EE6-BAC9-53AD-B14196FA8D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6">
              <a:extLst>
                <a:ext uri="{FF2B5EF4-FFF2-40B4-BE49-F238E27FC236}">
                  <a16:creationId xmlns:a16="http://schemas.microsoft.com/office/drawing/2014/main" id="{94CFAE3A-718D-2E38-55AB-8E0F3952DE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27">
              <a:extLst>
                <a:ext uri="{FF2B5EF4-FFF2-40B4-BE49-F238E27FC236}">
                  <a16:creationId xmlns:a16="http://schemas.microsoft.com/office/drawing/2014/main" id="{A603BB33-B408-FBC9-8509-1567CDDD86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28">
              <a:extLst>
                <a:ext uri="{FF2B5EF4-FFF2-40B4-BE49-F238E27FC236}">
                  <a16:creationId xmlns:a16="http://schemas.microsoft.com/office/drawing/2014/main" id="{9DD25677-D101-AAD2-DA03-2CC13828D9D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30">
              <a:extLst>
                <a:ext uri="{FF2B5EF4-FFF2-40B4-BE49-F238E27FC236}">
                  <a16:creationId xmlns:a16="http://schemas.microsoft.com/office/drawing/2014/main" id="{5F7B56D7-9022-2E89-2E24-7E0C92D0739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43">
              <a:extLst>
                <a:ext uri="{FF2B5EF4-FFF2-40B4-BE49-F238E27FC236}">
                  <a16:creationId xmlns:a16="http://schemas.microsoft.com/office/drawing/2014/main" id="{519ECD62-3270-89A0-1E12-C91519532E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1">
              <a:extLst>
                <a:ext uri="{FF2B5EF4-FFF2-40B4-BE49-F238E27FC236}">
                  <a16:creationId xmlns:a16="http://schemas.microsoft.com/office/drawing/2014/main" id="{2B1DD31B-CAEB-F5A8-16DB-9B81AFD11D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2">
              <a:extLst>
                <a:ext uri="{FF2B5EF4-FFF2-40B4-BE49-F238E27FC236}">
                  <a16:creationId xmlns:a16="http://schemas.microsoft.com/office/drawing/2014/main" id="{5886345E-81BC-8DBC-6415-72D9B2E3DF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3">
              <a:extLst>
                <a:ext uri="{FF2B5EF4-FFF2-40B4-BE49-F238E27FC236}">
                  <a16:creationId xmlns:a16="http://schemas.microsoft.com/office/drawing/2014/main" id="{07E942FA-54D6-C995-0E02-3666467D68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4">
              <a:extLst>
                <a:ext uri="{FF2B5EF4-FFF2-40B4-BE49-F238E27FC236}">
                  <a16:creationId xmlns:a16="http://schemas.microsoft.com/office/drawing/2014/main" id="{DD9B0E41-8C9A-D76C-D89B-68197C55FF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5">
              <a:extLst>
                <a:ext uri="{FF2B5EF4-FFF2-40B4-BE49-F238E27FC236}">
                  <a16:creationId xmlns:a16="http://schemas.microsoft.com/office/drawing/2014/main" id="{196DFFBD-A6D5-F1F5-11FB-2E785E6CCC5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6">
              <a:extLst>
                <a:ext uri="{FF2B5EF4-FFF2-40B4-BE49-F238E27FC236}">
                  <a16:creationId xmlns:a16="http://schemas.microsoft.com/office/drawing/2014/main" id="{D203A49B-DABB-D7B9-0588-1B84F31989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57">
              <a:extLst>
                <a:ext uri="{FF2B5EF4-FFF2-40B4-BE49-F238E27FC236}">
                  <a16:creationId xmlns:a16="http://schemas.microsoft.com/office/drawing/2014/main" id="{0CAA11E8-4E56-9769-84CC-EF6B97439E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59">
              <a:extLst>
                <a:ext uri="{FF2B5EF4-FFF2-40B4-BE49-F238E27FC236}">
                  <a16:creationId xmlns:a16="http://schemas.microsoft.com/office/drawing/2014/main" id="{2B1284A8-C2FB-FBBC-06F7-1A16108171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60">
              <a:extLst>
                <a:ext uri="{FF2B5EF4-FFF2-40B4-BE49-F238E27FC236}">
                  <a16:creationId xmlns:a16="http://schemas.microsoft.com/office/drawing/2014/main" id="{E36E0A25-C068-7093-813B-246C05C90E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1">
              <a:extLst>
                <a:ext uri="{FF2B5EF4-FFF2-40B4-BE49-F238E27FC236}">
                  <a16:creationId xmlns:a16="http://schemas.microsoft.com/office/drawing/2014/main" id="{8412BDF1-2513-FEC2-BCEB-1ABE51B8C2D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5">
              <a:extLst>
                <a:ext uri="{FF2B5EF4-FFF2-40B4-BE49-F238E27FC236}">
                  <a16:creationId xmlns:a16="http://schemas.microsoft.com/office/drawing/2014/main" id="{6131468A-A322-4298-536E-6DD91BB3F44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6">
              <a:extLst>
                <a:ext uri="{FF2B5EF4-FFF2-40B4-BE49-F238E27FC236}">
                  <a16:creationId xmlns:a16="http://schemas.microsoft.com/office/drawing/2014/main" id="{96DCD085-6EB3-3072-CF3B-EA866061119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7">
              <a:extLst>
                <a:ext uri="{FF2B5EF4-FFF2-40B4-BE49-F238E27FC236}">
                  <a16:creationId xmlns:a16="http://schemas.microsoft.com/office/drawing/2014/main" id="{DB9AEAD4-22DD-E923-EE88-DE9ABC41F5C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8">
              <a:extLst>
                <a:ext uri="{FF2B5EF4-FFF2-40B4-BE49-F238E27FC236}">
                  <a16:creationId xmlns:a16="http://schemas.microsoft.com/office/drawing/2014/main" id="{5E761B5D-81A6-83BE-6029-4C51B69D21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9">
              <a:extLst>
                <a:ext uri="{FF2B5EF4-FFF2-40B4-BE49-F238E27FC236}">
                  <a16:creationId xmlns:a16="http://schemas.microsoft.com/office/drawing/2014/main" id="{4A88F4FB-11AE-B88B-FEB5-836C0D157C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1">
              <a:extLst>
                <a:ext uri="{FF2B5EF4-FFF2-40B4-BE49-F238E27FC236}">
                  <a16:creationId xmlns:a16="http://schemas.microsoft.com/office/drawing/2014/main" id="{C618D0F7-0957-BA93-D51C-43C2CFE175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2">
              <a:extLst>
                <a:ext uri="{FF2B5EF4-FFF2-40B4-BE49-F238E27FC236}">
                  <a16:creationId xmlns:a16="http://schemas.microsoft.com/office/drawing/2014/main" id="{6693B2E1-3438-62FF-0643-DA68B42CC96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3">
              <a:extLst>
                <a:ext uri="{FF2B5EF4-FFF2-40B4-BE49-F238E27FC236}">
                  <a16:creationId xmlns:a16="http://schemas.microsoft.com/office/drawing/2014/main" id="{59888E65-7F02-9FBB-12AC-5195A32722B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4">
              <a:extLst>
                <a:ext uri="{FF2B5EF4-FFF2-40B4-BE49-F238E27FC236}">
                  <a16:creationId xmlns:a16="http://schemas.microsoft.com/office/drawing/2014/main" id="{75D36708-58F7-3168-CF8D-22C787A790D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16">
              <a:extLst>
                <a:ext uri="{FF2B5EF4-FFF2-40B4-BE49-F238E27FC236}">
                  <a16:creationId xmlns:a16="http://schemas.microsoft.com/office/drawing/2014/main" id="{D34680FF-8D95-FD25-796F-31A9281F398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17">
              <a:extLst>
                <a:ext uri="{FF2B5EF4-FFF2-40B4-BE49-F238E27FC236}">
                  <a16:creationId xmlns:a16="http://schemas.microsoft.com/office/drawing/2014/main" id="{74F9AB88-663D-E33A-59A0-4419FCD1FB3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1">
              <a:extLst>
                <a:ext uri="{FF2B5EF4-FFF2-40B4-BE49-F238E27FC236}">
                  <a16:creationId xmlns:a16="http://schemas.microsoft.com/office/drawing/2014/main" id="{3F7A363F-820F-A481-71A0-5F3661B1AAC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25">
              <a:extLst>
                <a:ext uri="{FF2B5EF4-FFF2-40B4-BE49-F238E27FC236}">
                  <a16:creationId xmlns:a16="http://schemas.microsoft.com/office/drawing/2014/main" id="{DD268874-18B6-DB1D-689A-A460369252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29">
              <a:extLst>
                <a:ext uri="{FF2B5EF4-FFF2-40B4-BE49-F238E27FC236}">
                  <a16:creationId xmlns:a16="http://schemas.microsoft.com/office/drawing/2014/main" id="{E371C910-F9F6-0448-3098-5A00DC06880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1">
              <a:extLst>
                <a:ext uri="{FF2B5EF4-FFF2-40B4-BE49-F238E27FC236}">
                  <a16:creationId xmlns:a16="http://schemas.microsoft.com/office/drawing/2014/main" id="{119E7838-3059-5AD7-E5D4-24D2383BA0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2">
              <a:extLst>
                <a:ext uri="{FF2B5EF4-FFF2-40B4-BE49-F238E27FC236}">
                  <a16:creationId xmlns:a16="http://schemas.microsoft.com/office/drawing/2014/main" id="{E3D60B84-6F00-13D3-70DD-2E9AFEC132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3">
              <a:extLst>
                <a:ext uri="{FF2B5EF4-FFF2-40B4-BE49-F238E27FC236}">
                  <a16:creationId xmlns:a16="http://schemas.microsoft.com/office/drawing/2014/main" id="{0F95AE68-6A33-B2B2-22D9-30DA51AFAA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4">
              <a:extLst>
                <a:ext uri="{FF2B5EF4-FFF2-40B4-BE49-F238E27FC236}">
                  <a16:creationId xmlns:a16="http://schemas.microsoft.com/office/drawing/2014/main" id="{BF9F80BE-42A3-3D9C-FF7F-083F38B0E4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5">
              <a:extLst>
                <a:ext uri="{FF2B5EF4-FFF2-40B4-BE49-F238E27FC236}">
                  <a16:creationId xmlns:a16="http://schemas.microsoft.com/office/drawing/2014/main" id="{C070A0AE-3DBB-3B9B-7FF3-DB8E7ADEB3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6">
              <a:extLst>
                <a:ext uri="{FF2B5EF4-FFF2-40B4-BE49-F238E27FC236}">
                  <a16:creationId xmlns:a16="http://schemas.microsoft.com/office/drawing/2014/main" id="{A42BA3AB-EB51-62B1-6FDC-426999AF61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7">
              <a:extLst>
                <a:ext uri="{FF2B5EF4-FFF2-40B4-BE49-F238E27FC236}">
                  <a16:creationId xmlns:a16="http://schemas.microsoft.com/office/drawing/2014/main" id="{8547C9DB-5B2E-BAB7-C011-999E3A26FC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38">
              <a:extLst>
                <a:ext uri="{FF2B5EF4-FFF2-40B4-BE49-F238E27FC236}">
                  <a16:creationId xmlns:a16="http://schemas.microsoft.com/office/drawing/2014/main" id="{193676DF-D6E5-C19F-9211-C0E9212845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39">
              <a:extLst>
                <a:ext uri="{FF2B5EF4-FFF2-40B4-BE49-F238E27FC236}">
                  <a16:creationId xmlns:a16="http://schemas.microsoft.com/office/drawing/2014/main" id="{BA3B7434-D4D9-3ED3-B27F-7B4ABBB07E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0">
              <a:extLst>
                <a:ext uri="{FF2B5EF4-FFF2-40B4-BE49-F238E27FC236}">
                  <a16:creationId xmlns:a16="http://schemas.microsoft.com/office/drawing/2014/main" id="{83AE7C05-6DE4-3C84-9437-0016792ADF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1">
              <a:extLst>
                <a:ext uri="{FF2B5EF4-FFF2-40B4-BE49-F238E27FC236}">
                  <a16:creationId xmlns:a16="http://schemas.microsoft.com/office/drawing/2014/main" id="{4BF7B0F1-734C-E072-516A-AA2435A70E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2">
              <a:extLst>
                <a:ext uri="{FF2B5EF4-FFF2-40B4-BE49-F238E27FC236}">
                  <a16:creationId xmlns:a16="http://schemas.microsoft.com/office/drawing/2014/main" id="{A22CF913-426A-4267-8596-6D4E60810C9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4">
              <a:extLst>
                <a:ext uri="{FF2B5EF4-FFF2-40B4-BE49-F238E27FC236}">
                  <a16:creationId xmlns:a16="http://schemas.microsoft.com/office/drawing/2014/main" id="{0C20A412-8B46-695A-5E46-3B26F838CC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5">
              <a:extLst>
                <a:ext uri="{FF2B5EF4-FFF2-40B4-BE49-F238E27FC236}">
                  <a16:creationId xmlns:a16="http://schemas.microsoft.com/office/drawing/2014/main" id="{922A5920-77C2-1F2C-968E-39CAFCB10F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6">
              <a:extLst>
                <a:ext uri="{FF2B5EF4-FFF2-40B4-BE49-F238E27FC236}">
                  <a16:creationId xmlns:a16="http://schemas.microsoft.com/office/drawing/2014/main" id="{FEF16F95-5FB6-C493-916C-C5AD21D1E4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7">
              <a:extLst>
                <a:ext uri="{FF2B5EF4-FFF2-40B4-BE49-F238E27FC236}">
                  <a16:creationId xmlns:a16="http://schemas.microsoft.com/office/drawing/2014/main" id="{A39917EB-908C-2996-099D-ED25011D07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48">
              <a:extLst>
                <a:ext uri="{FF2B5EF4-FFF2-40B4-BE49-F238E27FC236}">
                  <a16:creationId xmlns:a16="http://schemas.microsoft.com/office/drawing/2014/main" id="{2DA96106-3724-84E7-B62D-0EE894DA9D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49">
              <a:extLst>
                <a:ext uri="{FF2B5EF4-FFF2-40B4-BE49-F238E27FC236}">
                  <a16:creationId xmlns:a16="http://schemas.microsoft.com/office/drawing/2014/main" id="{FD03B663-5FA3-FD78-FC0D-1F2614E3B4A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5" name="Freeform 8">
              <a:extLst>
                <a:ext uri="{FF2B5EF4-FFF2-40B4-BE49-F238E27FC236}">
                  <a16:creationId xmlns:a16="http://schemas.microsoft.com/office/drawing/2014/main" id="{C3A38DF2-2466-48B4-3549-91480C262A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6" name="Freeform 106">
              <a:extLst>
                <a:ext uri="{FF2B5EF4-FFF2-40B4-BE49-F238E27FC236}">
                  <a16:creationId xmlns:a16="http://schemas.microsoft.com/office/drawing/2014/main" id="{B0D0B6DC-469D-A545-0DAF-B11B794A3F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useBgFill="1">
        <p:nvSpPr>
          <p:cNvPr id="68" name="Rectangle 67">
            <a:extLst>
              <a:ext uri="{FF2B5EF4-FFF2-40B4-BE49-F238E27FC236}">
                <a16:creationId xmlns:a16="http://schemas.microsoft.com/office/drawing/2014/main" id="{0DD42369-AA5E-B13A-144D-2ABF750FE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ains falling from a sack&#10;&#10;Description automatically generated">
            <a:extLst>
              <a:ext uri="{FF2B5EF4-FFF2-40B4-BE49-F238E27FC236}">
                <a16:creationId xmlns:a16="http://schemas.microsoft.com/office/drawing/2014/main" id="{92A5506B-6610-E8C9-C5CE-16D719FC725D}"/>
              </a:ext>
            </a:extLst>
          </p:cNvPr>
          <p:cNvPicPr>
            <a:picLocks noChangeAspect="1"/>
          </p:cNvPicPr>
          <p:nvPr/>
        </p:nvPicPr>
        <p:blipFill>
          <a:blip r:embed="rId2">
            <a:alphaModFix amt="60000"/>
          </a:blip>
          <a:srcRect/>
          <a:stretch/>
        </p:blipFill>
        <p:spPr>
          <a:xfrm>
            <a:off x="20" y="10"/>
            <a:ext cx="12191980" cy="6857990"/>
          </a:xfrm>
          <a:prstGeom prst="rect">
            <a:avLst/>
          </a:prstGeom>
        </p:spPr>
      </p:pic>
      <p:sp>
        <p:nvSpPr>
          <p:cNvPr id="70" name="Rectangle 69">
            <a:extLst>
              <a:ext uri="{FF2B5EF4-FFF2-40B4-BE49-F238E27FC236}">
                <a16:creationId xmlns:a16="http://schemas.microsoft.com/office/drawing/2014/main" id="{1331C0D9-6489-1686-EF1F-792FD8CA9B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82" cy="4213412"/>
          </a:xfrm>
          <a:prstGeom prst="rect">
            <a:avLst/>
          </a:prstGeom>
          <a:gradFill>
            <a:gsLst>
              <a:gs pos="100000">
                <a:srgbClr val="000000">
                  <a:alpha val="0"/>
                </a:srgbClr>
              </a:gs>
              <a:gs pos="0">
                <a:schemeClr val="tx1"/>
              </a:gs>
              <a:gs pos="0">
                <a:srgbClr val="000000">
                  <a:alpha val="4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BBE25A-75BD-AF02-62D6-05634E470045}"/>
              </a:ext>
            </a:extLst>
          </p:cNvPr>
          <p:cNvSpPr>
            <a:spLocks noGrp="1"/>
          </p:cNvSpPr>
          <p:nvPr>
            <p:ph type="title"/>
          </p:nvPr>
        </p:nvSpPr>
        <p:spPr>
          <a:xfrm>
            <a:off x="1069829" y="573741"/>
            <a:ext cx="10076903" cy="1032760"/>
          </a:xfrm>
        </p:spPr>
        <p:txBody>
          <a:bodyPr vert="horz" lIns="91440" tIns="0" rIns="91440" bIns="0" rtlCol="0" anchor="ctr" anchorCtr="0">
            <a:normAutofit/>
          </a:bodyPr>
          <a:lstStyle/>
          <a:p>
            <a:pPr algn="ctr">
              <a:lnSpc>
                <a:spcPct val="90000"/>
              </a:lnSpc>
            </a:pPr>
            <a:r>
              <a:rPr lang="en-US" sz="5400" dirty="0">
                <a:solidFill>
                  <a:srgbClr val="FFFFFF"/>
                </a:solidFill>
              </a:rPr>
              <a:t>Call to Action : Gentiles</a:t>
            </a:r>
          </a:p>
        </p:txBody>
      </p:sp>
      <p:sp>
        <p:nvSpPr>
          <p:cNvPr id="4" name="Content Placeholder 2">
            <a:extLst>
              <a:ext uri="{FF2B5EF4-FFF2-40B4-BE49-F238E27FC236}">
                <a16:creationId xmlns:a16="http://schemas.microsoft.com/office/drawing/2014/main" id="{FCCDDA01-957B-BB29-BE27-583534EB4EDD}"/>
              </a:ext>
            </a:extLst>
          </p:cNvPr>
          <p:cNvSpPr>
            <a:spLocks noGrp="1"/>
          </p:cNvSpPr>
          <p:nvPr>
            <p:ph idx="1"/>
          </p:nvPr>
        </p:nvSpPr>
        <p:spPr>
          <a:xfrm>
            <a:off x="1069848" y="1874520"/>
            <a:ext cx="10069017" cy="4351338"/>
          </a:xfrm>
        </p:spPr>
        <p:txBody>
          <a:bodyPr>
            <a:normAutofit/>
          </a:bodyPr>
          <a:lstStyle/>
          <a:p>
            <a:pPr marL="0" indent="0">
              <a:lnSpc>
                <a:spcPct val="110000"/>
              </a:lnSpc>
              <a:spcBef>
                <a:spcPts val="0"/>
              </a:spcBef>
              <a:buNone/>
            </a:pPr>
            <a:r>
              <a:rPr lang="en-US" sz="3200" b="1" dirty="0">
                <a:solidFill>
                  <a:schemeClr val="bg1"/>
                </a:solidFill>
                <a:latin typeface="Aptos" panose="020B0004020202020204" pitchFamily="34" charset="0"/>
              </a:rPr>
              <a:t>Acts 10:1-48  (47) "Surely no one can refuse the water for these to be baptized who have received the Holy Spirit just as we did, can he?" And he ordered them to be baptized in the name of Jesus Christ. Then they asked him to stay on for a few days.</a:t>
            </a:r>
          </a:p>
        </p:txBody>
      </p:sp>
    </p:spTree>
    <p:extLst>
      <p:ext uri="{BB962C8B-B14F-4D97-AF65-F5344CB8AC3E}">
        <p14:creationId xmlns:p14="http://schemas.microsoft.com/office/powerpoint/2010/main" val="487958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0">
  <p:cSld>
    <p:bg>
      <p:bgPr>
        <a:solidFill>
          <a:schemeClr val="tx1"/>
        </a:solidFill>
        <a:effectLst/>
      </p:bgPr>
    </p:bg>
    <p:spTree>
      <p:nvGrpSpPr>
        <p:cNvPr id="1" name="">
          <a:extLst>
            <a:ext uri="{FF2B5EF4-FFF2-40B4-BE49-F238E27FC236}">
              <a16:creationId xmlns:a16="http://schemas.microsoft.com/office/drawing/2014/main" id="{EDA489A6-D99B-07C2-8F3A-5BCA78925812}"/>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A936902C-2C52-FF52-2435-2A543C343F2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6450" y="13394"/>
            <a:ext cx="494218" cy="6814823"/>
            <a:chOff x="11096450" y="13394"/>
            <a:chExt cx="494218" cy="6814823"/>
          </a:xfrm>
          <a:solidFill>
            <a:schemeClr val="bg2">
              <a:lumMod val="90000"/>
            </a:schemeClr>
          </a:solidFill>
        </p:grpSpPr>
        <p:sp>
          <p:nvSpPr>
            <p:cNvPr id="10" name="Freeform 8">
              <a:extLst>
                <a:ext uri="{FF2B5EF4-FFF2-40B4-BE49-F238E27FC236}">
                  <a16:creationId xmlns:a16="http://schemas.microsoft.com/office/drawing/2014/main" id="{58D16149-20D2-B46E-BE94-A0596824D26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0">
              <a:extLst>
                <a:ext uri="{FF2B5EF4-FFF2-40B4-BE49-F238E27FC236}">
                  <a16:creationId xmlns:a16="http://schemas.microsoft.com/office/drawing/2014/main" id="{46B6C3B2-2B73-C6B9-5304-37958DA6B66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5">
              <a:extLst>
                <a:ext uri="{FF2B5EF4-FFF2-40B4-BE49-F238E27FC236}">
                  <a16:creationId xmlns:a16="http://schemas.microsoft.com/office/drawing/2014/main" id="{5D586C5E-3129-A5AE-0216-79C6708237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18">
              <a:extLst>
                <a:ext uri="{FF2B5EF4-FFF2-40B4-BE49-F238E27FC236}">
                  <a16:creationId xmlns:a16="http://schemas.microsoft.com/office/drawing/2014/main" id="{94BB25CB-FEBD-094A-E893-D8B06876DE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19">
              <a:extLst>
                <a:ext uri="{FF2B5EF4-FFF2-40B4-BE49-F238E27FC236}">
                  <a16:creationId xmlns:a16="http://schemas.microsoft.com/office/drawing/2014/main" id="{EFF78D5F-267E-9A0E-A7CD-D6B1F151A5E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0">
              <a:extLst>
                <a:ext uri="{FF2B5EF4-FFF2-40B4-BE49-F238E27FC236}">
                  <a16:creationId xmlns:a16="http://schemas.microsoft.com/office/drawing/2014/main" id="{C73F8E8F-26C6-194E-4B0D-D22A37B860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2">
              <a:extLst>
                <a:ext uri="{FF2B5EF4-FFF2-40B4-BE49-F238E27FC236}">
                  <a16:creationId xmlns:a16="http://schemas.microsoft.com/office/drawing/2014/main" id="{0B7046BE-5856-9816-E304-75F31E55532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3">
              <a:extLst>
                <a:ext uri="{FF2B5EF4-FFF2-40B4-BE49-F238E27FC236}">
                  <a16:creationId xmlns:a16="http://schemas.microsoft.com/office/drawing/2014/main" id="{9F0F6D21-73F4-6957-B094-23961FDCBC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6">
              <a:extLst>
                <a:ext uri="{FF2B5EF4-FFF2-40B4-BE49-F238E27FC236}">
                  <a16:creationId xmlns:a16="http://schemas.microsoft.com/office/drawing/2014/main" id="{9F332FAD-C7EA-5008-7269-723CE5F775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27">
              <a:extLst>
                <a:ext uri="{FF2B5EF4-FFF2-40B4-BE49-F238E27FC236}">
                  <a16:creationId xmlns:a16="http://schemas.microsoft.com/office/drawing/2014/main" id="{A47A4B07-4EF9-4200-1FAB-F02901371D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28">
              <a:extLst>
                <a:ext uri="{FF2B5EF4-FFF2-40B4-BE49-F238E27FC236}">
                  <a16:creationId xmlns:a16="http://schemas.microsoft.com/office/drawing/2014/main" id="{7E62DD4E-1F48-DAC7-DBB3-73C429F577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30">
              <a:extLst>
                <a:ext uri="{FF2B5EF4-FFF2-40B4-BE49-F238E27FC236}">
                  <a16:creationId xmlns:a16="http://schemas.microsoft.com/office/drawing/2014/main" id="{2F918DC2-32B4-FA46-B83C-09796C7299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43">
              <a:extLst>
                <a:ext uri="{FF2B5EF4-FFF2-40B4-BE49-F238E27FC236}">
                  <a16:creationId xmlns:a16="http://schemas.microsoft.com/office/drawing/2014/main" id="{2C22FD4F-C821-D04D-CFC5-9B33316AEC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1">
              <a:extLst>
                <a:ext uri="{FF2B5EF4-FFF2-40B4-BE49-F238E27FC236}">
                  <a16:creationId xmlns:a16="http://schemas.microsoft.com/office/drawing/2014/main" id="{137D5636-FC14-40BB-3CC8-E103261E876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2">
              <a:extLst>
                <a:ext uri="{FF2B5EF4-FFF2-40B4-BE49-F238E27FC236}">
                  <a16:creationId xmlns:a16="http://schemas.microsoft.com/office/drawing/2014/main" id="{9BDE089B-8D63-4BF9-95C1-8C4D0BB5DC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3">
              <a:extLst>
                <a:ext uri="{FF2B5EF4-FFF2-40B4-BE49-F238E27FC236}">
                  <a16:creationId xmlns:a16="http://schemas.microsoft.com/office/drawing/2014/main" id="{A114C596-10A5-6B4F-D5F6-0D02386AA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4">
              <a:extLst>
                <a:ext uri="{FF2B5EF4-FFF2-40B4-BE49-F238E27FC236}">
                  <a16:creationId xmlns:a16="http://schemas.microsoft.com/office/drawing/2014/main" id="{17825897-74BB-1327-2555-63D01C17DDD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5">
              <a:extLst>
                <a:ext uri="{FF2B5EF4-FFF2-40B4-BE49-F238E27FC236}">
                  <a16:creationId xmlns:a16="http://schemas.microsoft.com/office/drawing/2014/main" id="{2028FE24-A269-B94E-0E59-30AA14A81A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6">
              <a:extLst>
                <a:ext uri="{FF2B5EF4-FFF2-40B4-BE49-F238E27FC236}">
                  <a16:creationId xmlns:a16="http://schemas.microsoft.com/office/drawing/2014/main" id="{45270D92-44E1-58C8-68EE-ED79BEE243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57">
              <a:extLst>
                <a:ext uri="{FF2B5EF4-FFF2-40B4-BE49-F238E27FC236}">
                  <a16:creationId xmlns:a16="http://schemas.microsoft.com/office/drawing/2014/main" id="{D2E01217-1662-FCA9-C775-FB61CACB46C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59">
              <a:extLst>
                <a:ext uri="{FF2B5EF4-FFF2-40B4-BE49-F238E27FC236}">
                  <a16:creationId xmlns:a16="http://schemas.microsoft.com/office/drawing/2014/main" id="{B0A2D3C2-E201-3058-A61C-8DD0E3BC0AE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60">
              <a:extLst>
                <a:ext uri="{FF2B5EF4-FFF2-40B4-BE49-F238E27FC236}">
                  <a16:creationId xmlns:a16="http://schemas.microsoft.com/office/drawing/2014/main" id="{7278E655-9254-13EC-6776-7A6DC5D62B6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1">
              <a:extLst>
                <a:ext uri="{FF2B5EF4-FFF2-40B4-BE49-F238E27FC236}">
                  <a16:creationId xmlns:a16="http://schemas.microsoft.com/office/drawing/2014/main" id="{00536263-4DB5-E434-5A4D-D71DFB66A5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5">
              <a:extLst>
                <a:ext uri="{FF2B5EF4-FFF2-40B4-BE49-F238E27FC236}">
                  <a16:creationId xmlns:a16="http://schemas.microsoft.com/office/drawing/2014/main" id="{4F8E8658-54E4-9FA4-F74E-ADB3573CFAD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6">
              <a:extLst>
                <a:ext uri="{FF2B5EF4-FFF2-40B4-BE49-F238E27FC236}">
                  <a16:creationId xmlns:a16="http://schemas.microsoft.com/office/drawing/2014/main" id="{4CB3C748-D207-D6D5-C080-EE7028739B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7">
              <a:extLst>
                <a:ext uri="{FF2B5EF4-FFF2-40B4-BE49-F238E27FC236}">
                  <a16:creationId xmlns:a16="http://schemas.microsoft.com/office/drawing/2014/main" id="{A4ACB678-908B-88E1-0982-5D7DBF882B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8">
              <a:extLst>
                <a:ext uri="{FF2B5EF4-FFF2-40B4-BE49-F238E27FC236}">
                  <a16:creationId xmlns:a16="http://schemas.microsoft.com/office/drawing/2014/main" id="{BA4BA128-553D-24F5-EF1E-3D5F3F70F4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9">
              <a:extLst>
                <a:ext uri="{FF2B5EF4-FFF2-40B4-BE49-F238E27FC236}">
                  <a16:creationId xmlns:a16="http://schemas.microsoft.com/office/drawing/2014/main" id="{E4C4CAE6-7DBB-4247-E25A-A2AD1CF4C8C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1">
              <a:extLst>
                <a:ext uri="{FF2B5EF4-FFF2-40B4-BE49-F238E27FC236}">
                  <a16:creationId xmlns:a16="http://schemas.microsoft.com/office/drawing/2014/main" id="{3886142A-DA3F-0ABA-B9AF-A82EB1E17F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2">
              <a:extLst>
                <a:ext uri="{FF2B5EF4-FFF2-40B4-BE49-F238E27FC236}">
                  <a16:creationId xmlns:a16="http://schemas.microsoft.com/office/drawing/2014/main" id="{2AAF6E7C-3339-B278-FB9B-79B0C6AF55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3">
              <a:extLst>
                <a:ext uri="{FF2B5EF4-FFF2-40B4-BE49-F238E27FC236}">
                  <a16:creationId xmlns:a16="http://schemas.microsoft.com/office/drawing/2014/main" id="{A1DE0249-D303-EB02-9AE4-4141175C403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4">
              <a:extLst>
                <a:ext uri="{FF2B5EF4-FFF2-40B4-BE49-F238E27FC236}">
                  <a16:creationId xmlns:a16="http://schemas.microsoft.com/office/drawing/2014/main" id="{8417D941-CBE1-CBBC-D0B8-ABCD6F5104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16">
              <a:extLst>
                <a:ext uri="{FF2B5EF4-FFF2-40B4-BE49-F238E27FC236}">
                  <a16:creationId xmlns:a16="http://schemas.microsoft.com/office/drawing/2014/main" id="{5D305C47-FB4B-CAF1-C7BC-3BBF71492AA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17">
              <a:extLst>
                <a:ext uri="{FF2B5EF4-FFF2-40B4-BE49-F238E27FC236}">
                  <a16:creationId xmlns:a16="http://schemas.microsoft.com/office/drawing/2014/main" id="{67FB573E-85B5-DFD8-F5F3-85137F49F7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1">
              <a:extLst>
                <a:ext uri="{FF2B5EF4-FFF2-40B4-BE49-F238E27FC236}">
                  <a16:creationId xmlns:a16="http://schemas.microsoft.com/office/drawing/2014/main" id="{57306088-D4FD-18D8-F1B6-4962C02632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25">
              <a:extLst>
                <a:ext uri="{FF2B5EF4-FFF2-40B4-BE49-F238E27FC236}">
                  <a16:creationId xmlns:a16="http://schemas.microsoft.com/office/drawing/2014/main" id="{F798F54D-3024-1BC9-2650-5225BE8199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29">
              <a:extLst>
                <a:ext uri="{FF2B5EF4-FFF2-40B4-BE49-F238E27FC236}">
                  <a16:creationId xmlns:a16="http://schemas.microsoft.com/office/drawing/2014/main" id="{CD52F60C-99CF-1D03-EB8C-2493AC793B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1">
              <a:extLst>
                <a:ext uri="{FF2B5EF4-FFF2-40B4-BE49-F238E27FC236}">
                  <a16:creationId xmlns:a16="http://schemas.microsoft.com/office/drawing/2014/main" id="{7772D129-4C37-B4B8-081C-F016DA0BAB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2">
              <a:extLst>
                <a:ext uri="{FF2B5EF4-FFF2-40B4-BE49-F238E27FC236}">
                  <a16:creationId xmlns:a16="http://schemas.microsoft.com/office/drawing/2014/main" id="{895D386B-D7E8-CF4D-41FA-ED094C7424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3">
              <a:extLst>
                <a:ext uri="{FF2B5EF4-FFF2-40B4-BE49-F238E27FC236}">
                  <a16:creationId xmlns:a16="http://schemas.microsoft.com/office/drawing/2014/main" id="{7D526BD8-1E52-237D-6728-679C909A92A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4">
              <a:extLst>
                <a:ext uri="{FF2B5EF4-FFF2-40B4-BE49-F238E27FC236}">
                  <a16:creationId xmlns:a16="http://schemas.microsoft.com/office/drawing/2014/main" id="{BC86C496-6FC8-1939-65AB-6476AF48695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5">
              <a:extLst>
                <a:ext uri="{FF2B5EF4-FFF2-40B4-BE49-F238E27FC236}">
                  <a16:creationId xmlns:a16="http://schemas.microsoft.com/office/drawing/2014/main" id="{35C01598-8884-CAAD-576B-13D2A3E3B3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6">
              <a:extLst>
                <a:ext uri="{FF2B5EF4-FFF2-40B4-BE49-F238E27FC236}">
                  <a16:creationId xmlns:a16="http://schemas.microsoft.com/office/drawing/2014/main" id="{AD562C4C-8392-3BCC-09DE-BD2E31BF041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7">
              <a:extLst>
                <a:ext uri="{FF2B5EF4-FFF2-40B4-BE49-F238E27FC236}">
                  <a16:creationId xmlns:a16="http://schemas.microsoft.com/office/drawing/2014/main" id="{0DE03430-CB2F-769D-166D-BAFCECD164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38">
              <a:extLst>
                <a:ext uri="{FF2B5EF4-FFF2-40B4-BE49-F238E27FC236}">
                  <a16:creationId xmlns:a16="http://schemas.microsoft.com/office/drawing/2014/main" id="{5259C4E1-221D-064A-BF5A-0D15BC0E52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39">
              <a:extLst>
                <a:ext uri="{FF2B5EF4-FFF2-40B4-BE49-F238E27FC236}">
                  <a16:creationId xmlns:a16="http://schemas.microsoft.com/office/drawing/2014/main" id="{699DBE76-7C99-8168-92DE-AD8C487B5C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0">
              <a:extLst>
                <a:ext uri="{FF2B5EF4-FFF2-40B4-BE49-F238E27FC236}">
                  <a16:creationId xmlns:a16="http://schemas.microsoft.com/office/drawing/2014/main" id="{B2678BD2-9E11-140B-9D9C-7074D19F6E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1">
              <a:extLst>
                <a:ext uri="{FF2B5EF4-FFF2-40B4-BE49-F238E27FC236}">
                  <a16:creationId xmlns:a16="http://schemas.microsoft.com/office/drawing/2014/main" id="{E1EE3DD6-BB77-3A51-01B2-C817E7BBC7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2">
              <a:extLst>
                <a:ext uri="{FF2B5EF4-FFF2-40B4-BE49-F238E27FC236}">
                  <a16:creationId xmlns:a16="http://schemas.microsoft.com/office/drawing/2014/main" id="{2CD77334-1483-D4D9-97C1-EFF19CF503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4">
              <a:extLst>
                <a:ext uri="{FF2B5EF4-FFF2-40B4-BE49-F238E27FC236}">
                  <a16:creationId xmlns:a16="http://schemas.microsoft.com/office/drawing/2014/main" id="{46321F74-2ED9-EB53-C405-62C4A795B5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5">
              <a:extLst>
                <a:ext uri="{FF2B5EF4-FFF2-40B4-BE49-F238E27FC236}">
                  <a16:creationId xmlns:a16="http://schemas.microsoft.com/office/drawing/2014/main" id="{847044EB-008F-4689-333E-CD43FE2B3D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6">
              <a:extLst>
                <a:ext uri="{FF2B5EF4-FFF2-40B4-BE49-F238E27FC236}">
                  <a16:creationId xmlns:a16="http://schemas.microsoft.com/office/drawing/2014/main" id="{16C5E702-27FC-04F5-5FD4-DABD416B2E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7">
              <a:extLst>
                <a:ext uri="{FF2B5EF4-FFF2-40B4-BE49-F238E27FC236}">
                  <a16:creationId xmlns:a16="http://schemas.microsoft.com/office/drawing/2014/main" id="{BD17F2B6-15CD-F831-3888-9E7126A9A8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48">
              <a:extLst>
                <a:ext uri="{FF2B5EF4-FFF2-40B4-BE49-F238E27FC236}">
                  <a16:creationId xmlns:a16="http://schemas.microsoft.com/office/drawing/2014/main" id="{76E5CA68-093F-B434-1032-ACB1F737CF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49">
              <a:extLst>
                <a:ext uri="{FF2B5EF4-FFF2-40B4-BE49-F238E27FC236}">
                  <a16:creationId xmlns:a16="http://schemas.microsoft.com/office/drawing/2014/main" id="{25E38560-EEE4-B3E6-C75F-7341D0403FD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5" name="Freeform 8">
              <a:extLst>
                <a:ext uri="{FF2B5EF4-FFF2-40B4-BE49-F238E27FC236}">
                  <a16:creationId xmlns:a16="http://schemas.microsoft.com/office/drawing/2014/main" id="{C56CC8C2-62C1-16FB-B1F9-5FC604E04C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6" name="Freeform 106">
              <a:extLst>
                <a:ext uri="{FF2B5EF4-FFF2-40B4-BE49-F238E27FC236}">
                  <a16:creationId xmlns:a16="http://schemas.microsoft.com/office/drawing/2014/main" id="{A26BCA92-6192-1B68-65AC-484FF3FDDB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useBgFill="1">
        <p:nvSpPr>
          <p:cNvPr id="68" name="Rectangle 67">
            <a:extLst>
              <a:ext uri="{FF2B5EF4-FFF2-40B4-BE49-F238E27FC236}">
                <a16:creationId xmlns:a16="http://schemas.microsoft.com/office/drawing/2014/main" id="{BF95C114-A0E6-699F-6BD4-1F1911A29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ains falling from a sack&#10;&#10;Description automatically generated">
            <a:extLst>
              <a:ext uri="{FF2B5EF4-FFF2-40B4-BE49-F238E27FC236}">
                <a16:creationId xmlns:a16="http://schemas.microsoft.com/office/drawing/2014/main" id="{D56AA8D2-82F7-948C-6FA4-2DDD9D22FA31}"/>
              </a:ext>
            </a:extLst>
          </p:cNvPr>
          <p:cNvPicPr>
            <a:picLocks noChangeAspect="1"/>
          </p:cNvPicPr>
          <p:nvPr/>
        </p:nvPicPr>
        <p:blipFill>
          <a:blip r:embed="rId2">
            <a:alphaModFix amt="60000"/>
          </a:blip>
          <a:srcRect/>
          <a:stretch/>
        </p:blipFill>
        <p:spPr>
          <a:xfrm>
            <a:off x="20" y="10"/>
            <a:ext cx="12191980" cy="6857990"/>
          </a:xfrm>
          <a:prstGeom prst="rect">
            <a:avLst/>
          </a:prstGeom>
        </p:spPr>
      </p:pic>
      <p:sp>
        <p:nvSpPr>
          <p:cNvPr id="70" name="Rectangle 69">
            <a:extLst>
              <a:ext uri="{FF2B5EF4-FFF2-40B4-BE49-F238E27FC236}">
                <a16:creationId xmlns:a16="http://schemas.microsoft.com/office/drawing/2014/main" id="{2998A4B3-556E-9B99-D9E5-3324E919AE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82" cy="4213412"/>
          </a:xfrm>
          <a:prstGeom prst="rect">
            <a:avLst/>
          </a:prstGeom>
          <a:gradFill>
            <a:gsLst>
              <a:gs pos="100000">
                <a:srgbClr val="000000">
                  <a:alpha val="0"/>
                </a:srgbClr>
              </a:gs>
              <a:gs pos="0">
                <a:schemeClr val="tx1"/>
              </a:gs>
              <a:gs pos="0">
                <a:srgbClr val="000000">
                  <a:alpha val="4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1BE82B-3FC6-E63C-6351-DBCCBDE81C0D}"/>
              </a:ext>
            </a:extLst>
          </p:cNvPr>
          <p:cNvSpPr>
            <a:spLocks noGrp="1"/>
          </p:cNvSpPr>
          <p:nvPr>
            <p:ph type="title"/>
          </p:nvPr>
        </p:nvSpPr>
        <p:spPr>
          <a:xfrm>
            <a:off x="1069829" y="573741"/>
            <a:ext cx="10076903" cy="1032760"/>
          </a:xfrm>
        </p:spPr>
        <p:txBody>
          <a:bodyPr vert="horz" lIns="91440" tIns="0" rIns="91440" bIns="0" rtlCol="0" anchor="ctr" anchorCtr="0">
            <a:normAutofit/>
          </a:bodyPr>
          <a:lstStyle/>
          <a:p>
            <a:pPr algn="ctr">
              <a:lnSpc>
                <a:spcPct val="90000"/>
              </a:lnSpc>
            </a:pPr>
            <a:r>
              <a:rPr lang="en-US" sz="5400" dirty="0">
                <a:solidFill>
                  <a:srgbClr val="FFFFFF"/>
                </a:solidFill>
              </a:rPr>
              <a:t>Call to Action : Gentiles</a:t>
            </a:r>
          </a:p>
        </p:txBody>
      </p:sp>
      <p:sp>
        <p:nvSpPr>
          <p:cNvPr id="4" name="Content Placeholder 2">
            <a:extLst>
              <a:ext uri="{FF2B5EF4-FFF2-40B4-BE49-F238E27FC236}">
                <a16:creationId xmlns:a16="http://schemas.microsoft.com/office/drawing/2014/main" id="{29812FFA-5E49-009E-82B3-7D2A3790402D}"/>
              </a:ext>
            </a:extLst>
          </p:cNvPr>
          <p:cNvSpPr>
            <a:spLocks noGrp="1"/>
          </p:cNvSpPr>
          <p:nvPr>
            <p:ph idx="1"/>
          </p:nvPr>
        </p:nvSpPr>
        <p:spPr>
          <a:xfrm>
            <a:off x="1069848" y="1874520"/>
            <a:ext cx="10069017" cy="4351338"/>
          </a:xfrm>
        </p:spPr>
        <p:txBody>
          <a:bodyPr>
            <a:normAutofit/>
          </a:bodyPr>
          <a:lstStyle/>
          <a:p>
            <a:pPr marL="0" indent="0">
              <a:lnSpc>
                <a:spcPct val="110000"/>
              </a:lnSpc>
              <a:spcBef>
                <a:spcPts val="0"/>
              </a:spcBef>
              <a:buNone/>
            </a:pPr>
            <a:r>
              <a:rPr lang="en-US" sz="3200" b="1" dirty="0">
                <a:solidFill>
                  <a:schemeClr val="bg1"/>
                </a:solidFill>
                <a:latin typeface="Aptos" panose="020B0004020202020204" pitchFamily="34" charset="0"/>
              </a:rPr>
              <a:t>Acts 13:6-12 … (12) Then the proconsul believed when he saw what had happened, being amazed at the teaching of the Lord.</a:t>
            </a:r>
          </a:p>
        </p:txBody>
      </p:sp>
    </p:spTree>
    <p:extLst>
      <p:ext uri="{BB962C8B-B14F-4D97-AF65-F5344CB8AC3E}">
        <p14:creationId xmlns:p14="http://schemas.microsoft.com/office/powerpoint/2010/main" val="24102425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ED4C16D-128B-16C9-DB50-F06D35B40FC7}"/>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78235D8F-41CC-EE77-AD07-6E2C0B1C73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6450" y="13394"/>
            <a:ext cx="494218" cy="6814823"/>
            <a:chOff x="11096450" y="13394"/>
            <a:chExt cx="494218" cy="6814823"/>
          </a:xfrm>
          <a:solidFill>
            <a:schemeClr val="bg2">
              <a:lumMod val="90000"/>
            </a:schemeClr>
          </a:solidFill>
        </p:grpSpPr>
        <p:sp>
          <p:nvSpPr>
            <p:cNvPr id="10" name="Freeform 8">
              <a:extLst>
                <a:ext uri="{FF2B5EF4-FFF2-40B4-BE49-F238E27FC236}">
                  <a16:creationId xmlns:a16="http://schemas.microsoft.com/office/drawing/2014/main" id="{CF2D8697-A319-DC27-3F98-E063BC9DA4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0">
              <a:extLst>
                <a:ext uri="{FF2B5EF4-FFF2-40B4-BE49-F238E27FC236}">
                  <a16:creationId xmlns:a16="http://schemas.microsoft.com/office/drawing/2014/main" id="{11CAD6EA-5D94-0AE7-8C47-9C546C8646B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5">
              <a:extLst>
                <a:ext uri="{FF2B5EF4-FFF2-40B4-BE49-F238E27FC236}">
                  <a16:creationId xmlns:a16="http://schemas.microsoft.com/office/drawing/2014/main" id="{14C4BA03-893D-3E37-BB38-D2DF15F347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18">
              <a:extLst>
                <a:ext uri="{FF2B5EF4-FFF2-40B4-BE49-F238E27FC236}">
                  <a16:creationId xmlns:a16="http://schemas.microsoft.com/office/drawing/2014/main" id="{97013DF6-8345-6DF8-4700-8FE2CB2CB6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19">
              <a:extLst>
                <a:ext uri="{FF2B5EF4-FFF2-40B4-BE49-F238E27FC236}">
                  <a16:creationId xmlns:a16="http://schemas.microsoft.com/office/drawing/2014/main" id="{1AE59D8F-FA1D-0BA7-7EBE-F58DB6B94DC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0">
              <a:extLst>
                <a:ext uri="{FF2B5EF4-FFF2-40B4-BE49-F238E27FC236}">
                  <a16:creationId xmlns:a16="http://schemas.microsoft.com/office/drawing/2014/main" id="{1531FFAB-B5B8-C4DF-B875-CA077B53C3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2">
              <a:extLst>
                <a:ext uri="{FF2B5EF4-FFF2-40B4-BE49-F238E27FC236}">
                  <a16:creationId xmlns:a16="http://schemas.microsoft.com/office/drawing/2014/main" id="{73685FA1-56D2-72F9-4C19-20B963EB0C5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3">
              <a:extLst>
                <a:ext uri="{FF2B5EF4-FFF2-40B4-BE49-F238E27FC236}">
                  <a16:creationId xmlns:a16="http://schemas.microsoft.com/office/drawing/2014/main" id="{E9D353D0-FE34-0404-EEAE-1646CC7A45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6">
              <a:extLst>
                <a:ext uri="{FF2B5EF4-FFF2-40B4-BE49-F238E27FC236}">
                  <a16:creationId xmlns:a16="http://schemas.microsoft.com/office/drawing/2014/main" id="{DC1853BD-9F24-65F0-8447-B54228F261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27">
              <a:extLst>
                <a:ext uri="{FF2B5EF4-FFF2-40B4-BE49-F238E27FC236}">
                  <a16:creationId xmlns:a16="http://schemas.microsoft.com/office/drawing/2014/main" id="{8D63636D-E674-F1F1-82D3-3562C58443D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28">
              <a:extLst>
                <a:ext uri="{FF2B5EF4-FFF2-40B4-BE49-F238E27FC236}">
                  <a16:creationId xmlns:a16="http://schemas.microsoft.com/office/drawing/2014/main" id="{F08A34E7-90ED-666A-E9BD-0C0C47FAAE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30">
              <a:extLst>
                <a:ext uri="{FF2B5EF4-FFF2-40B4-BE49-F238E27FC236}">
                  <a16:creationId xmlns:a16="http://schemas.microsoft.com/office/drawing/2014/main" id="{14C5CE92-DCA3-A85A-BF2B-D4E06F332E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43">
              <a:extLst>
                <a:ext uri="{FF2B5EF4-FFF2-40B4-BE49-F238E27FC236}">
                  <a16:creationId xmlns:a16="http://schemas.microsoft.com/office/drawing/2014/main" id="{A394A92B-CFA5-0009-55B8-779F851A7F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1">
              <a:extLst>
                <a:ext uri="{FF2B5EF4-FFF2-40B4-BE49-F238E27FC236}">
                  <a16:creationId xmlns:a16="http://schemas.microsoft.com/office/drawing/2014/main" id="{7457B412-6734-9710-68A1-B2D9E651849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2">
              <a:extLst>
                <a:ext uri="{FF2B5EF4-FFF2-40B4-BE49-F238E27FC236}">
                  <a16:creationId xmlns:a16="http://schemas.microsoft.com/office/drawing/2014/main" id="{7D200BA7-D23A-3275-5BF8-F1B4E79CDF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3">
              <a:extLst>
                <a:ext uri="{FF2B5EF4-FFF2-40B4-BE49-F238E27FC236}">
                  <a16:creationId xmlns:a16="http://schemas.microsoft.com/office/drawing/2014/main" id="{EAA1CD3C-0020-573B-D9C4-6EE0300BC6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4">
              <a:extLst>
                <a:ext uri="{FF2B5EF4-FFF2-40B4-BE49-F238E27FC236}">
                  <a16:creationId xmlns:a16="http://schemas.microsoft.com/office/drawing/2014/main" id="{1DB973A8-27F1-EE42-9C2A-653D000B31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5">
              <a:extLst>
                <a:ext uri="{FF2B5EF4-FFF2-40B4-BE49-F238E27FC236}">
                  <a16:creationId xmlns:a16="http://schemas.microsoft.com/office/drawing/2014/main" id="{E5B4AF2F-13B3-C243-CA3F-6A8A637A59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6">
              <a:extLst>
                <a:ext uri="{FF2B5EF4-FFF2-40B4-BE49-F238E27FC236}">
                  <a16:creationId xmlns:a16="http://schemas.microsoft.com/office/drawing/2014/main" id="{16063F18-8779-153B-B728-B70DD2E66C4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57">
              <a:extLst>
                <a:ext uri="{FF2B5EF4-FFF2-40B4-BE49-F238E27FC236}">
                  <a16:creationId xmlns:a16="http://schemas.microsoft.com/office/drawing/2014/main" id="{C4D33DDD-8998-05A6-265E-3FA54B28C17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59">
              <a:extLst>
                <a:ext uri="{FF2B5EF4-FFF2-40B4-BE49-F238E27FC236}">
                  <a16:creationId xmlns:a16="http://schemas.microsoft.com/office/drawing/2014/main" id="{CF04E939-7EC4-47CC-4482-71CC6CA20ED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60">
              <a:extLst>
                <a:ext uri="{FF2B5EF4-FFF2-40B4-BE49-F238E27FC236}">
                  <a16:creationId xmlns:a16="http://schemas.microsoft.com/office/drawing/2014/main" id="{9449A379-E2E1-25E5-8CA0-5AEC965084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1">
              <a:extLst>
                <a:ext uri="{FF2B5EF4-FFF2-40B4-BE49-F238E27FC236}">
                  <a16:creationId xmlns:a16="http://schemas.microsoft.com/office/drawing/2014/main" id="{C08B85CE-3CAE-8390-06F9-8CDCF1E517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5">
              <a:extLst>
                <a:ext uri="{FF2B5EF4-FFF2-40B4-BE49-F238E27FC236}">
                  <a16:creationId xmlns:a16="http://schemas.microsoft.com/office/drawing/2014/main" id="{D6E0A885-DC1A-FDEC-ED22-09C4651161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6">
              <a:extLst>
                <a:ext uri="{FF2B5EF4-FFF2-40B4-BE49-F238E27FC236}">
                  <a16:creationId xmlns:a16="http://schemas.microsoft.com/office/drawing/2014/main" id="{9E232527-1EE7-D12C-D1AF-24323FBE7D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7">
              <a:extLst>
                <a:ext uri="{FF2B5EF4-FFF2-40B4-BE49-F238E27FC236}">
                  <a16:creationId xmlns:a16="http://schemas.microsoft.com/office/drawing/2014/main" id="{B91812E6-22B1-869A-7D6F-86863B9D02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8">
              <a:extLst>
                <a:ext uri="{FF2B5EF4-FFF2-40B4-BE49-F238E27FC236}">
                  <a16:creationId xmlns:a16="http://schemas.microsoft.com/office/drawing/2014/main" id="{20431F02-6D25-CB69-E86E-41246F6F9A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9">
              <a:extLst>
                <a:ext uri="{FF2B5EF4-FFF2-40B4-BE49-F238E27FC236}">
                  <a16:creationId xmlns:a16="http://schemas.microsoft.com/office/drawing/2014/main" id="{50102E69-454F-A138-B5BD-8FC9E48258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1">
              <a:extLst>
                <a:ext uri="{FF2B5EF4-FFF2-40B4-BE49-F238E27FC236}">
                  <a16:creationId xmlns:a16="http://schemas.microsoft.com/office/drawing/2014/main" id="{0E1765B6-C674-ECD2-738F-EE7BBA976BC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2">
              <a:extLst>
                <a:ext uri="{FF2B5EF4-FFF2-40B4-BE49-F238E27FC236}">
                  <a16:creationId xmlns:a16="http://schemas.microsoft.com/office/drawing/2014/main" id="{D7B0148C-27F8-89E9-5AE0-764A82E78D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3">
              <a:extLst>
                <a:ext uri="{FF2B5EF4-FFF2-40B4-BE49-F238E27FC236}">
                  <a16:creationId xmlns:a16="http://schemas.microsoft.com/office/drawing/2014/main" id="{31260244-98B2-78BE-63FA-9A344CC87C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4">
              <a:extLst>
                <a:ext uri="{FF2B5EF4-FFF2-40B4-BE49-F238E27FC236}">
                  <a16:creationId xmlns:a16="http://schemas.microsoft.com/office/drawing/2014/main" id="{77772291-62AB-7CB7-274D-7AC739C0B9B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16">
              <a:extLst>
                <a:ext uri="{FF2B5EF4-FFF2-40B4-BE49-F238E27FC236}">
                  <a16:creationId xmlns:a16="http://schemas.microsoft.com/office/drawing/2014/main" id="{B38F7045-3588-8222-AE10-BC6442D965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17">
              <a:extLst>
                <a:ext uri="{FF2B5EF4-FFF2-40B4-BE49-F238E27FC236}">
                  <a16:creationId xmlns:a16="http://schemas.microsoft.com/office/drawing/2014/main" id="{ED188E75-B70F-BB1E-CAFF-83D872F3D2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1">
              <a:extLst>
                <a:ext uri="{FF2B5EF4-FFF2-40B4-BE49-F238E27FC236}">
                  <a16:creationId xmlns:a16="http://schemas.microsoft.com/office/drawing/2014/main" id="{82208482-9633-F057-14DE-741A5135F9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25">
              <a:extLst>
                <a:ext uri="{FF2B5EF4-FFF2-40B4-BE49-F238E27FC236}">
                  <a16:creationId xmlns:a16="http://schemas.microsoft.com/office/drawing/2014/main" id="{E4904F5E-7BE1-5340-9701-D758ACCAF86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29">
              <a:extLst>
                <a:ext uri="{FF2B5EF4-FFF2-40B4-BE49-F238E27FC236}">
                  <a16:creationId xmlns:a16="http://schemas.microsoft.com/office/drawing/2014/main" id="{5794C80D-9412-3559-7E0B-07DDEDA70C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1">
              <a:extLst>
                <a:ext uri="{FF2B5EF4-FFF2-40B4-BE49-F238E27FC236}">
                  <a16:creationId xmlns:a16="http://schemas.microsoft.com/office/drawing/2014/main" id="{E788865A-4D93-3CCA-2A9C-68CF385F057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2">
              <a:extLst>
                <a:ext uri="{FF2B5EF4-FFF2-40B4-BE49-F238E27FC236}">
                  <a16:creationId xmlns:a16="http://schemas.microsoft.com/office/drawing/2014/main" id="{5718E00C-FA87-9D12-FEBF-27BDDEBC276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3">
              <a:extLst>
                <a:ext uri="{FF2B5EF4-FFF2-40B4-BE49-F238E27FC236}">
                  <a16:creationId xmlns:a16="http://schemas.microsoft.com/office/drawing/2014/main" id="{8764B8AF-0DC1-93EF-5FE1-DFCD1A6DD6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4">
              <a:extLst>
                <a:ext uri="{FF2B5EF4-FFF2-40B4-BE49-F238E27FC236}">
                  <a16:creationId xmlns:a16="http://schemas.microsoft.com/office/drawing/2014/main" id="{47D972AA-3A0B-D5B2-615A-46ADBA7EE0D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5">
              <a:extLst>
                <a:ext uri="{FF2B5EF4-FFF2-40B4-BE49-F238E27FC236}">
                  <a16:creationId xmlns:a16="http://schemas.microsoft.com/office/drawing/2014/main" id="{B256A0EE-C8A1-AEFF-A916-44E52D5856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6">
              <a:extLst>
                <a:ext uri="{FF2B5EF4-FFF2-40B4-BE49-F238E27FC236}">
                  <a16:creationId xmlns:a16="http://schemas.microsoft.com/office/drawing/2014/main" id="{BCCFECB5-F80B-FF8D-A6B7-E69F7C41CF3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7">
              <a:extLst>
                <a:ext uri="{FF2B5EF4-FFF2-40B4-BE49-F238E27FC236}">
                  <a16:creationId xmlns:a16="http://schemas.microsoft.com/office/drawing/2014/main" id="{9544B9D3-B60D-F482-277E-1096A7937F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38">
              <a:extLst>
                <a:ext uri="{FF2B5EF4-FFF2-40B4-BE49-F238E27FC236}">
                  <a16:creationId xmlns:a16="http://schemas.microsoft.com/office/drawing/2014/main" id="{A937E056-98DB-F7D3-5062-ADB7440A9A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39">
              <a:extLst>
                <a:ext uri="{FF2B5EF4-FFF2-40B4-BE49-F238E27FC236}">
                  <a16:creationId xmlns:a16="http://schemas.microsoft.com/office/drawing/2014/main" id="{D0549D0D-B826-2EE8-D062-D71F23EB743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0">
              <a:extLst>
                <a:ext uri="{FF2B5EF4-FFF2-40B4-BE49-F238E27FC236}">
                  <a16:creationId xmlns:a16="http://schemas.microsoft.com/office/drawing/2014/main" id="{08940E52-1E7B-204F-2BF1-F8F045FB18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1">
              <a:extLst>
                <a:ext uri="{FF2B5EF4-FFF2-40B4-BE49-F238E27FC236}">
                  <a16:creationId xmlns:a16="http://schemas.microsoft.com/office/drawing/2014/main" id="{C402AF01-9D9C-F895-34E5-E22970C862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2">
              <a:extLst>
                <a:ext uri="{FF2B5EF4-FFF2-40B4-BE49-F238E27FC236}">
                  <a16:creationId xmlns:a16="http://schemas.microsoft.com/office/drawing/2014/main" id="{E7628EEC-E6D7-960B-F04D-B0BFC10DF9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4">
              <a:extLst>
                <a:ext uri="{FF2B5EF4-FFF2-40B4-BE49-F238E27FC236}">
                  <a16:creationId xmlns:a16="http://schemas.microsoft.com/office/drawing/2014/main" id="{166A893F-3005-692C-0C23-D8A5F0CF65C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5">
              <a:extLst>
                <a:ext uri="{FF2B5EF4-FFF2-40B4-BE49-F238E27FC236}">
                  <a16:creationId xmlns:a16="http://schemas.microsoft.com/office/drawing/2014/main" id="{E0DBC241-A945-FA71-1F3D-1BCBCA8A5B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6">
              <a:extLst>
                <a:ext uri="{FF2B5EF4-FFF2-40B4-BE49-F238E27FC236}">
                  <a16:creationId xmlns:a16="http://schemas.microsoft.com/office/drawing/2014/main" id="{637677AE-44AC-EF67-74DE-57013D4AA4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7">
              <a:extLst>
                <a:ext uri="{FF2B5EF4-FFF2-40B4-BE49-F238E27FC236}">
                  <a16:creationId xmlns:a16="http://schemas.microsoft.com/office/drawing/2014/main" id="{19F0E105-A87A-F2EA-1B43-58A2C4AD85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48">
              <a:extLst>
                <a:ext uri="{FF2B5EF4-FFF2-40B4-BE49-F238E27FC236}">
                  <a16:creationId xmlns:a16="http://schemas.microsoft.com/office/drawing/2014/main" id="{2BFF4E37-E483-50AF-D805-5C7F526D4C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49">
              <a:extLst>
                <a:ext uri="{FF2B5EF4-FFF2-40B4-BE49-F238E27FC236}">
                  <a16:creationId xmlns:a16="http://schemas.microsoft.com/office/drawing/2014/main" id="{D902EEA1-18AE-9B8A-9FC6-6DDDCE287E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5" name="Freeform 8">
              <a:extLst>
                <a:ext uri="{FF2B5EF4-FFF2-40B4-BE49-F238E27FC236}">
                  <a16:creationId xmlns:a16="http://schemas.microsoft.com/office/drawing/2014/main" id="{509A3745-D9E7-5F75-073F-BEC87C036A9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6" name="Freeform 106">
              <a:extLst>
                <a:ext uri="{FF2B5EF4-FFF2-40B4-BE49-F238E27FC236}">
                  <a16:creationId xmlns:a16="http://schemas.microsoft.com/office/drawing/2014/main" id="{EAAF15C6-9695-5B0E-A886-D60A3D8C9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useBgFill="1">
        <p:nvSpPr>
          <p:cNvPr id="68" name="Rectangle 67">
            <a:extLst>
              <a:ext uri="{FF2B5EF4-FFF2-40B4-BE49-F238E27FC236}">
                <a16:creationId xmlns:a16="http://schemas.microsoft.com/office/drawing/2014/main" id="{D6F94E4C-BD32-CD0E-9348-67BE610AC5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ains falling from a sack&#10;&#10;Description automatically generated">
            <a:extLst>
              <a:ext uri="{FF2B5EF4-FFF2-40B4-BE49-F238E27FC236}">
                <a16:creationId xmlns:a16="http://schemas.microsoft.com/office/drawing/2014/main" id="{28463E5C-4B57-6992-D35D-7D6F8F0C7977}"/>
              </a:ext>
            </a:extLst>
          </p:cNvPr>
          <p:cNvPicPr>
            <a:picLocks noChangeAspect="1"/>
          </p:cNvPicPr>
          <p:nvPr/>
        </p:nvPicPr>
        <p:blipFill>
          <a:blip r:embed="rId2">
            <a:alphaModFix amt="60000"/>
          </a:blip>
          <a:srcRect/>
          <a:stretch/>
        </p:blipFill>
        <p:spPr>
          <a:xfrm>
            <a:off x="20" y="10"/>
            <a:ext cx="12191980" cy="6857990"/>
          </a:xfrm>
          <a:prstGeom prst="rect">
            <a:avLst/>
          </a:prstGeom>
        </p:spPr>
      </p:pic>
      <p:sp>
        <p:nvSpPr>
          <p:cNvPr id="70" name="Rectangle 69">
            <a:extLst>
              <a:ext uri="{FF2B5EF4-FFF2-40B4-BE49-F238E27FC236}">
                <a16:creationId xmlns:a16="http://schemas.microsoft.com/office/drawing/2014/main" id="{F82ABA64-39E7-C697-D0DD-6787CFFDD6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82" cy="4213412"/>
          </a:xfrm>
          <a:prstGeom prst="rect">
            <a:avLst/>
          </a:prstGeom>
          <a:gradFill>
            <a:gsLst>
              <a:gs pos="100000">
                <a:srgbClr val="000000">
                  <a:alpha val="0"/>
                </a:srgbClr>
              </a:gs>
              <a:gs pos="0">
                <a:schemeClr val="tx1"/>
              </a:gs>
              <a:gs pos="0">
                <a:srgbClr val="000000">
                  <a:alpha val="4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BC1CB9-6977-FF24-3CD3-B6A6ADA11E80}"/>
              </a:ext>
            </a:extLst>
          </p:cNvPr>
          <p:cNvSpPr>
            <a:spLocks noGrp="1"/>
          </p:cNvSpPr>
          <p:nvPr>
            <p:ph type="title"/>
          </p:nvPr>
        </p:nvSpPr>
        <p:spPr>
          <a:xfrm>
            <a:off x="1069829" y="573741"/>
            <a:ext cx="10076903" cy="1032760"/>
          </a:xfrm>
        </p:spPr>
        <p:txBody>
          <a:bodyPr vert="horz" lIns="91440" tIns="0" rIns="91440" bIns="0" rtlCol="0" anchor="ctr" anchorCtr="0">
            <a:normAutofit/>
          </a:bodyPr>
          <a:lstStyle/>
          <a:p>
            <a:pPr algn="ctr">
              <a:lnSpc>
                <a:spcPct val="90000"/>
              </a:lnSpc>
            </a:pPr>
            <a:r>
              <a:rPr lang="en-US" sz="5400" dirty="0">
                <a:solidFill>
                  <a:srgbClr val="FFFFFF"/>
                </a:solidFill>
              </a:rPr>
              <a:t>Call to Action : Gentiles</a:t>
            </a:r>
          </a:p>
        </p:txBody>
      </p:sp>
      <p:sp>
        <p:nvSpPr>
          <p:cNvPr id="4" name="Content Placeholder 2">
            <a:extLst>
              <a:ext uri="{FF2B5EF4-FFF2-40B4-BE49-F238E27FC236}">
                <a16:creationId xmlns:a16="http://schemas.microsoft.com/office/drawing/2014/main" id="{0E66255F-87C2-2CFE-77FA-86D47D19216A}"/>
              </a:ext>
            </a:extLst>
          </p:cNvPr>
          <p:cNvSpPr>
            <a:spLocks noGrp="1"/>
          </p:cNvSpPr>
          <p:nvPr>
            <p:ph idx="1"/>
          </p:nvPr>
        </p:nvSpPr>
        <p:spPr>
          <a:xfrm>
            <a:off x="1069848" y="1874520"/>
            <a:ext cx="10069017" cy="4351338"/>
          </a:xfrm>
        </p:spPr>
        <p:txBody>
          <a:bodyPr>
            <a:normAutofit/>
          </a:bodyPr>
          <a:lstStyle/>
          <a:p>
            <a:pPr marL="0" indent="0">
              <a:lnSpc>
                <a:spcPct val="110000"/>
              </a:lnSpc>
              <a:spcBef>
                <a:spcPts val="0"/>
              </a:spcBef>
              <a:buNone/>
            </a:pPr>
            <a:r>
              <a:rPr lang="en-US" sz="3200" b="1">
                <a:solidFill>
                  <a:schemeClr val="bg1"/>
                </a:solidFill>
                <a:latin typeface="Aptos" panose="020B0004020202020204" pitchFamily="34" charset="0"/>
              </a:rPr>
              <a:t>Acts 16:25-34 (33)  And he took them that very hour of the night and washed their wounds, and immediately he was baptized, he and all his household.</a:t>
            </a:r>
            <a:endParaRPr lang="en-US" sz="3200" b="1" dirty="0">
              <a:solidFill>
                <a:schemeClr val="bg1"/>
              </a:solidFill>
              <a:latin typeface="Aptos" panose="020B0004020202020204" pitchFamily="34" charset="0"/>
            </a:endParaRPr>
          </a:p>
        </p:txBody>
      </p:sp>
    </p:spTree>
    <p:extLst>
      <p:ext uri="{BB962C8B-B14F-4D97-AF65-F5344CB8AC3E}">
        <p14:creationId xmlns:p14="http://schemas.microsoft.com/office/powerpoint/2010/main" val="348005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bg>
      <p:bgPr>
        <a:solidFill>
          <a:schemeClr val="tx1"/>
        </a:solidFill>
        <a:effectLst/>
      </p:bgPr>
    </p:bg>
    <p:spTree>
      <p:nvGrpSpPr>
        <p:cNvPr id="1" name="">
          <a:extLst>
            <a:ext uri="{FF2B5EF4-FFF2-40B4-BE49-F238E27FC236}">
              <a16:creationId xmlns:a16="http://schemas.microsoft.com/office/drawing/2014/main" id="{A5945B83-6F42-5A8C-DE7C-162ABAD4E716}"/>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F1F5CFAF-621C-06B1-E9E2-F93B333FD4D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6450" y="13394"/>
            <a:ext cx="494218" cy="6814823"/>
            <a:chOff x="11096450" y="13394"/>
            <a:chExt cx="494218" cy="6814823"/>
          </a:xfrm>
          <a:solidFill>
            <a:schemeClr val="bg2">
              <a:lumMod val="90000"/>
            </a:schemeClr>
          </a:solidFill>
        </p:grpSpPr>
        <p:sp>
          <p:nvSpPr>
            <p:cNvPr id="10" name="Freeform 8">
              <a:extLst>
                <a:ext uri="{FF2B5EF4-FFF2-40B4-BE49-F238E27FC236}">
                  <a16:creationId xmlns:a16="http://schemas.microsoft.com/office/drawing/2014/main" id="{F0721E2F-8815-3DD9-9B30-25C88817F07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0">
              <a:extLst>
                <a:ext uri="{FF2B5EF4-FFF2-40B4-BE49-F238E27FC236}">
                  <a16:creationId xmlns:a16="http://schemas.microsoft.com/office/drawing/2014/main" id="{ADA712DA-85B8-FB95-08F7-0E7D38F773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5">
              <a:extLst>
                <a:ext uri="{FF2B5EF4-FFF2-40B4-BE49-F238E27FC236}">
                  <a16:creationId xmlns:a16="http://schemas.microsoft.com/office/drawing/2014/main" id="{238859D9-1D99-EE34-E25F-23697D7802B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18">
              <a:extLst>
                <a:ext uri="{FF2B5EF4-FFF2-40B4-BE49-F238E27FC236}">
                  <a16:creationId xmlns:a16="http://schemas.microsoft.com/office/drawing/2014/main" id="{5243A4A8-C0A3-FDCE-62A1-9A7C1FB4719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19">
              <a:extLst>
                <a:ext uri="{FF2B5EF4-FFF2-40B4-BE49-F238E27FC236}">
                  <a16:creationId xmlns:a16="http://schemas.microsoft.com/office/drawing/2014/main" id="{64F04D35-4F95-C3B5-6D19-E35B62EDF5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0">
              <a:extLst>
                <a:ext uri="{FF2B5EF4-FFF2-40B4-BE49-F238E27FC236}">
                  <a16:creationId xmlns:a16="http://schemas.microsoft.com/office/drawing/2014/main" id="{87BF9EAC-045C-07F4-D0A6-79558C4DB4B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2">
              <a:extLst>
                <a:ext uri="{FF2B5EF4-FFF2-40B4-BE49-F238E27FC236}">
                  <a16:creationId xmlns:a16="http://schemas.microsoft.com/office/drawing/2014/main" id="{00D935F2-DE5B-C5EC-20D2-03F856C07D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3">
              <a:extLst>
                <a:ext uri="{FF2B5EF4-FFF2-40B4-BE49-F238E27FC236}">
                  <a16:creationId xmlns:a16="http://schemas.microsoft.com/office/drawing/2014/main" id="{B7571E44-6D34-88CC-46D9-CFB5A3DC80B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6">
              <a:extLst>
                <a:ext uri="{FF2B5EF4-FFF2-40B4-BE49-F238E27FC236}">
                  <a16:creationId xmlns:a16="http://schemas.microsoft.com/office/drawing/2014/main" id="{8F38901E-F801-BDF4-7224-4024E8B40B3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27">
              <a:extLst>
                <a:ext uri="{FF2B5EF4-FFF2-40B4-BE49-F238E27FC236}">
                  <a16:creationId xmlns:a16="http://schemas.microsoft.com/office/drawing/2014/main" id="{BE8AECE6-05C9-D620-BB8F-2D1A609DBC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28">
              <a:extLst>
                <a:ext uri="{FF2B5EF4-FFF2-40B4-BE49-F238E27FC236}">
                  <a16:creationId xmlns:a16="http://schemas.microsoft.com/office/drawing/2014/main" id="{A3282B85-50AC-364B-07F0-8B38B62CFB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30">
              <a:extLst>
                <a:ext uri="{FF2B5EF4-FFF2-40B4-BE49-F238E27FC236}">
                  <a16:creationId xmlns:a16="http://schemas.microsoft.com/office/drawing/2014/main" id="{494D5D03-EFAB-292D-CBC5-78C79A4923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43">
              <a:extLst>
                <a:ext uri="{FF2B5EF4-FFF2-40B4-BE49-F238E27FC236}">
                  <a16:creationId xmlns:a16="http://schemas.microsoft.com/office/drawing/2014/main" id="{14D28A54-BDE9-13EF-285E-4BDC962901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1">
              <a:extLst>
                <a:ext uri="{FF2B5EF4-FFF2-40B4-BE49-F238E27FC236}">
                  <a16:creationId xmlns:a16="http://schemas.microsoft.com/office/drawing/2014/main" id="{BFD48A89-2000-DFCA-B9FC-92F9E55573A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2">
              <a:extLst>
                <a:ext uri="{FF2B5EF4-FFF2-40B4-BE49-F238E27FC236}">
                  <a16:creationId xmlns:a16="http://schemas.microsoft.com/office/drawing/2014/main" id="{F1DCF2EC-6AC7-05BA-EA02-FFF2352C1D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3">
              <a:extLst>
                <a:ext uri="{FF2B5EF4-FFF2-40B4-BE49-F238E27FC236}">
                  <a16:creationId xmlns:a16="http://schemas.microsoft.com/office/drawing/2014/main" id="{2270A059-A268-581C-CCD0-EC789A670D7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4">
              <a:extLst>
                <a:ext uri="{FF2B5EF4-FFF2-40B4-BE49-F238E27FC236}">
                  <a16:creationId xmlns:a16="http://schemas.microsoft.com/office/drawing/2014/main" id="{393FFFC2-121D-DD4F-7735-771EE3A415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5">
              <a:extLst>
                <a:ext uri="{FF2B5EF4-FFF2-40B4-BE49-F238E27FC236}">
                  <a16:creationId xmlns:a16="http://schemas.microsoft.com/office/drawing/2014/main" id="{9D942638-37F1-4E82-E85A-430D070869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6">
              <a:extLst>
                <a:ext uri="{FF2B5EF4-FFF2-40B4-BE49-F238E27FC236}">
                  <a16:creationId xmlns:a16="http://schemas.microsoft.com/office/drawing/2014/main" id="{DF0D588C-D31F-241E-1D42-233E86C3B0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57">
              <a:extLst>
                <a:ext uri="{FF2B5EF4-FFF2-40B4-BE49-F238E27FC236}">
                  <a16:creationId xmlns:a16="http://schemas.microsoft.com/office/drawing/2014/main" id="{4B1B3F95-1251-49DC-0E25-3408DAF312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59">
              <a:extLst>
                <a:ext uri="{FF2B5EF4-FFF2-40B4-BE49-F238E27FC236}">
                  <a16:creationId xmlns:a16="http://schemas.microsoft.com/office/drawing/2014/main" id="{EF5FD9D2-8813-066C-3B4A-39B2E1BC91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60">
              <a:extLst>
                <a:ext uri="{FF2B5EF4-FFF2-40B4-BE49-F238E27FC236}">
                  <a16:creationId xmlns:a16="http://schemas.microsoft.com/office/drawing/2014/main" id="{872BB9A8-894D-E535-08C2-42E453BF4F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1">
              <a:extLst>
                <a:ext uri="{FF2B5EF4-FFF2-40B4-BE49-F238E27FC236}">
                  <a16:creationId xmlns:a16="http://schemas.microsoft.com/office/drawing/2014/main" id="{6EB67FC3-5A0C-AEE2-AC94-E2037CCFD91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5">
              <a:extLst>
                <a:ext uri="{FF2B5EF4-FFF2-40B4-BE49-F238E27FC236}">
                  <a16:creationId xmlns:a16="http://schemas.microsoft.com/office/drawing/2014/main" id="{2B7A40CC-56B5-90DC-099C-AF1CFF5257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6">
              <a:extLst>
                <a:ext uri="{FF2B5EF4-FFF2-40B4-BE49-F238E27FC236}">
                  <a16:creationId xmlns:a16="http://schemas.microsoft.com/office/drawing/2014/main" id="{518E2ACA-C24C-5E58-DF72-48879801A5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7">
              <a:extLst>
                <a:ext uri="{FF2B5EF4-FFF2-40B4-BE49-F238E27FC236}">
                  <a16:creationId xmlns:a16="http://schemas.microsoft.com/office/drawing/2014/main" id="{C6DF3055-A322-B8A9-8C7E-526AD9E8E3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8">
              <a:extLst>
                <a:ext uri="{FF2B5EF4-FFF2-40B4-BE49-F238E27FC236}">
                  <a16:creationId xmlns:a16="http://schemas.microsoft.com/office/drawing/2014/main" id="{5F015B70-AAA3-509B-8B7E-F91E014E8D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9">
              <a:extLst>
                <a:ext uri="{FF2B5EF4-FFF2-40B4-BE49-F238E27FC236}">
                  <a16:creationId xmlns:a16="http://schemas.microsoft.com/office/drawing/2014/main" id="{A732A7F8-F424-2E6B-1392-B9F3D18CB32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1">
              <a:extLst>
                <a:ext uri="{FF2B5EF4-FFF2-40B4-BE49-F238E27FC236}">
                  <a16:creationId xmlns:a16="http://schemas.microsoft.com/office/drawing/2014/main" id="{663DF454-1F49-ADED-F56B-2C79C6116A7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2">
              <a:extLst>
                <a:ext uri="{FF2B5EF4-FFF2-40B4-BE49-F238E27FC236}">
                  <a16:creationId xmlns:a16="http://schemas.microsoft.com/office/drawing/2014/main" id="{E35049F5-2F4C-30AE-91CC-0DE7619C835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3">
              <a:extLst>
                <a:ext uri="{FF2B5EF4-FFF2-40B4-BE49-F238E27FC236}">
                  <a16:creationId xmlns:a16="http://schemas.microsoft.com/office/drawing/2014/main" id="{CDD25479-4079-373E-54A4-D3F6360E4C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4">
              <a:extLst>
                <a:ext uri="{FF2B5EF4-FFF2-40B4-BE49-F238E27FC236}">
                  <a16:creationId xmlns:a16="http://schemas.microsoft.com/office/drawing/2014/main" id="{48F38C09-A6D9-D621-5D36-BF298E86A14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16">
              <a:extLst>
                <a:ext uri="{FF2B5EF4-FFF2-40B4-BE49-F238E27FC236}">
                  <a16:creationId xmlns:a16="http://schemas.microsoft.com/office/drawing/2014/main" id="{59CC9EF7-BA62-A764-D924-68FDCB88FE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17">
              <a:extLst>
                <a:ext uri="{FF2B5EF4-FFF2-40B4-BE49-F238E27FC236}">
                  <a16:creationId xmlns:a16="http://schemas.microsoft.com/office/drawing/2014/main" id="{6DF60C10-F784-C771-C34A-0599B120BA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1">
              <a:extLst>
                <a:ext uri="{FF2B5EF4-FFF2-40B4-BE49-F238E27FC236}">
                  <a16:creationId xmlns:a16="http://schemas.microsoft.com/office/drawing/2014/main" id="{26F8BA28-F98D-910A-61F3-D186F0DE25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25">
              <a:extLst>
                <a:ext uri="{FF2B5EF4-FFF2-40B4-BE49-F238E27FC236}">
                  <a16:creationId xmlns:a16="http://schemas.microsoft.com/office/drawing/2014/main" id="{CB0CCA92-7B4E-E2B5-CA9A-F675B01501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29">
              <a:extLst>
                <a:ext uri="{FF2B5EF4-FFF2-40B4-BE49-F238E27FC236}">
                  <a16:creationId xmlns:a16="http://schemas.microsoft.com/office/drawing/2014/main" id="{9B906304-BBB9-5EC4-0614-9E26A42BF6C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1">
              <a:extLst>
                <a:ext uri="{FF2B5EF4-FFF2-40B4-BE49-F238E27FC236}">
                  <a16:creationId xmlns:a16="http://schemas.microsoft.com/office/drawing/2014/main" id="{354BBC40-CAFD-CA44-0881-B0EDF22C45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2">
              <a:extLst>
                <a:ext uri="{FF2B5EF4-FFF2-40B4-BE49-F238E27FC236}">
                  <a16:creationId xmlns:a16="http://schemas.microsoft.com/office/drawing/2014/main" id="{4AC620B0-B16A-E878-9EDA-D8313C43DC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3">
              <a:extLst>
                <a:ext uri="{FF2B5EF4-FFF2-40B4-BE49-F238E27FC236}">
                  <a16:creationId xmlns:a16="http://schemas.microsoft.com/office/drawing/2014/main" id="{60C7903D-7BB3-FBAE-5C05-79CD2EFA9D8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4">
              <a:extLst>
                <a:ext uri="{FF2B5EF4-FFF2-40B4-BE49-F238E27FC236}">
                  <a16:creationId xmlns:a16="http://schemas.microsoft.com/office/drawing/2014/main" id="{5F52034F-C5F2-A416-90B5-646A43768E1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5">
              <a:extLst>
                <a:ext uri="{FF2B5EF4-FFF2-40B4-BE49-F238E27FC236}">
                  <a16:creationId xmlns:a16="http://schemas.microsoft.com/office/drawing/2014/main" id="{E58B9244-ACD7-2446-1F88-9426F7CF16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6">
              <a:extLst>
                <a:ext uri="{FF2B5EF4-FFF2-40B4-BE49-F238E27FC236}">
                  <a16:creationId xmlns:a16="http://schemas.microsoft.com/office/drawing/2014/main" id="{584A1BE5-CD1E-B263-7C89-B9F0444D73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7">
              <a:extLst>
                <a:ext uri="{FF2B5EF4-FFF2-40B4-BE49-F238E27FC236}">
                  <a16:creationId xmlns:a16="http://schemas.microsoft.com/office/drawing/2014/main" id="{2954C83C-35F5-195A-C87E-49F4C17C16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38">
              <a:extLst>
                <a:ext uri="{FF2B5EF4-FFF2-40B4-BE49-F238E27FC236}">
                  <a16:creationId xmlns:a16="http://schemas.microsoft.com/office/drawing/2014/main" id="{D95E9B39-CFF4-4E2D-C3F4-4DCF8B5CF6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39">
              <a:extLst>
                <a:ext uri="{FF2B5EF4-FFF2-40B4-BE49-F238E27FC236}">
                  <a16:creationId xmlns:a16="http://schemas.microsoft.com/office/drawing/2014/main" id="{4346704B-085E-A748-BFB1-721221C59E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0">
              <a:extLst>
                <a:ext uri="{FF2B5EF4-FFF2-40B4-BE49-F238E27FC236}">
                  <a16:creationId xmlns:a16="http://schemas.microsoft.com/office/drawing/2014/main" id="{5FCD9551-368C-E3D0-CD87-40B538A7A60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1">
              <a:extLst>
                <a:ext uri="{FF2B5EF4-FFF2-40B4-BE49-F238E27FC236}">
                  <a16:creationId xmlns:a16="http://schemas.microsoft.com/office/drawing/2014/main" id="{16CE0232-A90F-4B92-079E-45A5E298E1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2">
              <a:extLst>
                <a:ext uri="{FF2B5EF4-FFF2-40B4-BE49-F238E27FC236}">
                  <a16:creationId xmlns:a16="http://schemas.microsoft.com/office/drawing/2014/main" id="{D9DBE337-2B7D-2369-ECD2-6C04C6BB8A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4">
              <a:extLst>
                <a:ext uri="{FF2B5EF4-FFF2-40B4-BE49-F238E27FC236}">
                  <a16:creationId xmlns:a16="http://schemas.microsoft.com/office/drawing/2014/main" id="{2AACFD60-952E-B69D-9B7C-800F6969146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5">
              <a:extLst>
                <a:ext uri="{FF2B5EF4-FFF2-40B4-BE49-F238E27FC236}">
                  <a16:creationId xmlns:a16="http://schemas.microsoft.com/office/drawing/2014/main" id="{E649EC81-7ECF-9AAF-2B8D-48641DE3E0A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6">
              <a:extLst>
                <a:ext uri="{FF2B5EF4-FFF2-40B4-BE49-F238E27FC236}">
                  <a16:creationId xmlns:a16="http://schemas.microsoft.com/office/drawing/2014/main" id="{B111D812-8B71-CE24-E4EC-B62D3F96AF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7">
              <a:extLst>
                <a:ext uri="{FF2B5EF4-FFF2-40B4-BE49-F238E27FC236}">
                  <a16:creationId xmlns:a16="http://schemas.microsoft.com/office/drawing/2014/main" id="{93311874-B072-5D4A-9832-32CEF8C97D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48">
              <a:extLst>
                <a:ext uri="{FF2B5EF4-FFF2-40B4-BE49-F238E27FC236}">
                  <a16:creationId xmlns:a16="http://schemas.microsoft.com/office/drawing/2014/main" id="{71F0169E-F9E2-C49C-3B38-65DFB44C79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49">
              <a:extLst>
                <a:ext uri="{FF2B5EF4-FFF2-40B4-BE49-F238E27FC236}">
                  <a16:creationId xmlns:a16="http://schemas.microsoft.com/office/drawing/2014/main" id="{47647776-D963-9C41-ECE7-B6FAA05A58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5" name="Freeform 8">
              <a:extLst>
                <a:ext uri="{FF2B5EF4-FFF2-40B4-BE49-F238E27FC236}">
                  <a16:creationId xmlns:a16="http://schemas.microsoft.com/office/drawing/2014/main" id="{9D271FC9-7398-A5CA-6C89-24996472537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6" name="Freeform 106">
              <a:extLst>
                <a:ext uri="{FF2B5EF4-FFF2-40B4-BE49-F238E27FC236}">
                  <a16:creationId xmlns:a16="http://schemas.microsoft.com/office/drawing/2014/main" id="{35AF9A16-BB24-9394-B8CD-E43EC57B90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useBgFill="1">
        <p:nvSpPr>
          <p:cNvPr id="68" name="Rectangle 67">
            <a:extLst>
              <a:ext uri="{FF2B5EF4-FFF2-40B4-BE49-F238E27FC236}">
                <a16:creationId xmlns:a16="http://schemas.microsoft.com/office/drawing/2014/main" id="{FA4EB00E-6876-6677-C17B-26BD3C92B5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ains falling from a sack&#10;&#10;Description automatically generated">
            <a:extLst>
              <a:ext uri="{FF2B5EF4-FFF2-40B4-BE49-F238E27FC236}">
                <a16:creationId xmlns:a16="http://schemas.microsoft.com/office/drawing/2014/main" id="{17DBBCFB-8DD4-CD0B-9CBF-91227099C4A6}"/>
              </a:ext>
            </a:extLst>
          </p:cNvPr>
          <p:cNvPicPr>
            <a:picLocks noChangeAspect="1"/>
          </p:cNvPicPr>
          <p:nvPr/>
        </p:nvPicPr>
        <p:blipFill>
          <a:blip r:embed="rId2">
            <a:alphaModFix amt="60000"/>
          </a:blip>
          <a:srcRect/>
          <a:stretch/>
        </p:blipFill>
        <p:spPr>
          <a:xfrm>
            <a:off x="20" y="10"/>
            <a:ext cx="12191980" cy="6857990"/>
          </a:xfrm>
          <a:prstGeom prst="rect">
            <a:avLst/>
          </a:prstGeom>
        </p:spPr>
      </p:pic>
      <p:sp>
        <p:nvSpPr>
          <p:cNvPr id="70" name="Rectangle 69">
            <a:extLst>
              <a:ext uri="{FF2B5EF4-FFF2-40B4-BE49-F238E27FC236}">
                <a16:creationId xmlns:a16="http://schemas.microsoft.com/office/drawing/2014/main" id="{90AA4D6E-35E1-F03D-E524-88DC151835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82" cy="4213412"/>
          </a:xfrm>
          <a:prstGeom prst="rect">
            <a:avLst/>
          </a:prstGeom>
          <a:gradFill>
            <a:gsLst>
              <a:gs pos="100000">
                <a:srgbClr val="000000">
                  <a:alpha val="0"/>
                </a:srgbClr>
              </a:gs>
              <a:gs pos="0">
                <a:schemeClr val="tx1"/>
              </a:gs>
              <a:gs pos="0">
                <a:srgbClr val="000000">
                  <a:alpha val="4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9112DA-9EAA-79D2-A335-A17EC15B9DDD}"/>
              </a:ext>
            </a:extLst>
          </p:cNvPr>
          <p:cNvSpPr>
            <a:spLocks noGrp="1"/>
          </p:cNvSpPr>
          <p:nvPr>
            <p:ph type="title"/>
          </p:nvPr>
        </p:nvSpPr>
        <p:spPr>
          <a:xfrm>
            <a:off x="1069829" y="573741"/>
            <a:ext cx="10076903" cy="1032760"/>
          </a:xfrm>
        </p:spPr>
        <p:txBody>
          <a:bodyPr vert="horz" lIns="91440" tIns="0" rIns="91440" bIns="0" rtlCol="0" anchor="ctr" anchorCtr="0">
            <a:normAutofit/>
          </a:bodyPr>
          <a:lstStyle/>
          <a:p>
            <a:pPr algn="ctr">
              <a:lnSpc>
                <a:spcPct val="90000"/>
              </a:lnSpc>
            </a:pPr>
            <a:r>
              <a:rPr lang="en-US" sz="5400" dirty="0">
                <a:solidFill>
                  <a:srgbClr val="FFFFFF"/>
                </a:solidFill>
              </a:rPr>
              <a:t>Call to Action : Gentiles</a:t>
            </a:r>
          </a:p>
        </p:txBody>
      </p:sp>
      <p:sp>
        <p:nvSpPr>
          <p:cNvPr id="4" name="Content Placeholder 2">
            <a:extLst>
              <a:ext uri="{FF2B5EF4-FFF2-40B4-BE49-F238E27FC236}">
                <a16:creationId xmlns:a16="http://schemas.microsoft.com/office/drawing/2014/main" id="{31A98A79-D022-E0A3-1226-57002894713D}"/>
              </a:ext>
            </a:extLst>
          </p:cNvPr>
          <p:cNvSpPr>
            <a:spLocks noGrp="1"/>
          </p:cNvSpPr>
          <p:nvPr>
            <p:ph idx="1"/>
          </p:nvPr>
        </p:nvSpPr>
        <p:spPr>
          <a:xfrm>
            <a:off x="1069848" y="1874520"/>
            <a:ext cx="10069017" cy="4351338"/>
          </a:xfrm>
        </p:spPr>
        <p:txBody>
          <a:bodyPr>
            <a:normAutofit/>
          </a:bodyPr>
          <a:lstStyle/>
          <a:p>
            <a:pPr marL="0" indent="0">
              <a:lnSpc>
                <a:spcPct val="110000"/>
              </a:lnSpc>
              <a:spcBef>
                <a:spcPts val="0"/>
              </a:spcBef>
              <a:buNone/>
            </a:pPr>
            <a:r>
              <a:rPr lang="en-US" sz="3200" b="1" dirty="0">
                <a:solidFill>
                  <a:schemeClr val="bg1"/>
                </a:solidFill>
                <a:latin typeface="Aptos" panose="020B0004020202020204" pitchFamily="34" charset="0"/>
              </a:rPr>
              <a:t>Acts 17:22-34  (30) "Therefore having overlooked the times of ignorance, God is now declaring to men that all people everywhere should repent, …  (32)  Now when they heard of the resurrection of the dead, some began to sneer, but others said, "We shall hear you again concerning this." So Paul went out of their midst. But some men joined him and believed, ...</a:t>
            </a:r>
          </a:p>
        </p:txBody>
      </p:sp>
    </p:spTree>
    <p:extLst>
      <p:ext uri="{BB962C8B-B14F-4D97-AF65-F5344CB8AC3E}">
        <p14:creationId xmlns:p14="http://schemas.microsoft.com/office/powerpoint/2010/main" val="35366923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ED75550-6686-6396-5986-BE7B70DD9770}"/>
            </a:ext>
          </a:extLst>
        </p:cNvPr>
        <p:cNvGrpSpPr/>
        <p:nvPr/>
      </p:nvGrpSpPr>
      <p:grpSpPr>
        <a:xfrm>
          <a:off x="0" y="0"/>
          <a:ext cx="0" cy="0"/>
          <a:chOff x="0" y="0"/>
          <a:chExt cx="0" cy="0"/>
        </a:xfrm>
      </p:grpSpPr>
      <p:grpSp>
        <p:nvGrpSpPr>
          <p:cNvPr id="75" name="Group 74">
            <a:extLst>
              <a:ext uri="{FF2B5EF4-FFF2-40B4-BE49-F238E27FC236}">
                <a16:creationId xmlns:a16="http://schemas.microsoft.com/office/drawing/2014/main" id="{A6D78695-F801-E574-1696-9CED6AD78D0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6450" y="13394"/>
            <a:ext cx="494218" cy="6814823"/>
            <a:chOff x="11096450" y="13394"/>
            <a:chExt cx="494218" cy="6814823"/>
          </a:xfrm>
          <a:solidFill>
            <a:schemeClr val="bg2">
              <a:lumMod val="90000"/>
            </a:schemeClr>
          </a:solidFill>
        </p:grpSpPr>
        <p:sp>
          <p:nvSpPr>
            <p:cNvPr id="76" name="Freeform 8">
              <a:extLst>
                <a:ext uri="{FF2B5EF4-FFF2-40B4-BE49-F238E27FC236}">
                  <a16:creationId xmlns:a16="http://schemas.microsoft.com/office/drawing/2014/main" id="{A2B6540D-9A9A-125E-AA67-13951388C5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7" name="Freeform 10">
              <a:extLst>
                <a:ext uri="{FF2B5EF4-FFF2-40B4-BE49-F238E27FC236}">
                  <a16:creationId xmlns:a16="http://schemas.microsoft.com/office/drawing/2014/main" id="{A9345076-CFFD-60C2-637C-3B8F7F2D3F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8" name="Freeform 15">
              <a:extLst>
                <a:ext uri="{FF2B5EF4-FFF2-40B4-BE49-F238E27FC236}">
                  <a16:creationId xmlns:a16="http://schemas.microsoft.com/office/drawing/2014/main" id="{08BA7B9F-E3CA-5C7F-4D18-03E968A374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9" name="Freeform 18">
              <a:extLst>
                <a:ext uri="{FF2B5EF4-FFF2-40B4-BE49-F238E27FC236}">
                  <a16:creationId xmlns:a16="http://schemas.microsoft.com/office/drawing/2014/main" id="{4D77F5D3-9497-2D66-2E0C-52C9F0C8C6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0" name="Freeform 19">
              <a:extLst>
                <a:ext uri="{FF2B5EF4-FFF2-40B4-BE49-F238E27FC236}">
                  <a16:creationId xmlns:a16="http://schemas.microsoft.com/office/drawing/2014/main" id="{CE392A8B-2072-6B13-874F-0DF5899525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1" name="Freeform 20">
              <a:extLst>
                <a:ext uri="{FF2B5EF4-FFF2-40B4-BE49-F238E27FC236}">
                  <a16:creationId xmlns:a16="http://schemas.microsoft.com/office/drawing/2014/main" id="{FA862439-1468-F5B0-1428-AE14FB32D9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2" name="Freeform 22">
              <a:extLst>
                <a:ext uri="{FF2B5EF4-FFF2-40B4-BE49-F238E27FC236}">
                  <a16:creationId xmlns:a16="http://schemas.microsoft.com/office/drawing/2014/main" id="{11D8E99A-19E0-665D-41BB-176638CE10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3" name="Freeform 23">
              <a:extLst>
                <a:ext uri="{FF2B5EF4-FFF2-40B4-BE49-F238E27FC236}">
                  <a16:creationId xmlns:a16="http://schemas.microsoft.com/office/drawing/2014/main" id="{92C7C7A4-57AD-B0CA-64D5-2E4BD6E92C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4" name="Freeform 26">
              <a:extLst>
                <a:ext uri="{FF2B5EF4-FFF2-40B4-BE49-F238E27FC236}">
                  <a16:creationId xmlns:a16="http://schemas.microsoft.com/office/drawing/2014/main" id="{73AD6D4D-52CD-5577-D1BF-71E07A89ED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5" name="Freeform 27">
              <a:extLst>
                <a:ext uri="{FF2B5EF4-FFF2-40B4-BE49-F238E27FC236}">
                  <a16:creationId xmlns:a16="http://schemas.microsoft.com/office/drawing/2014/main" id="{7E31C133-3CE1-BA25-5DFF-F747CCF640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6" name="Freeform 28">
              <a:extLst>
                <a:ext uri="{FF2B5EF4-FFF2-40B4-BE49-F238E27FC236}">
                  <a16:creationId xmlns:a16="http://schemas.microsoft.com/office/drawing/2014/main" id="{8DDE2DE2-F618-9F4A-D783-E674C2B4377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7" name="Freeform 30">
              <a:extLst>
                <a:ext uri="{FF2B5EF4-FFF2-40B4-BE49-F238E27FC236}">
                  <a16:creationId xmlns:a16="http://schemas.microsoft.com/office/drawing/2014/main" id="{39E79F56-4807-18AC-F924-BFBD03036DB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8" name="Freeform 43">
              <a:extLst>
                <a:ext uri="{FF2B5EF4-FFF2-40B4-BE49-F238E27FC236}">
                  <a16:creationId xmlns:a16="http://schemas.microsoft.com/office/drawing/2014/main" id="{4FB3E5DA-EF99-910F-D322-17EFDB4262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9" name="Freeform 51">
              <a:extLst>
                <a:ext uri="{FF2B5EF4-FFF2-40B4-BE49-F238E27FC236}">
                  <a16:creationId xmlns:a16="http://schemas.microsoft.com/office/drawing/2014/main" id="{CA8C66A7-8C57-CB09-F07A-5989C99790E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0" name="Freeform 52">
              <a:extLst>
                <a:ext uri="{FF2B5EF4-FFF2-40B4-BE49-F238E27FC236}">
                  <a16:creationId xmlns:a16="http://schemas.microsoft.com/office/drawing/2014/main" id="{8B19B7EE-BF51-490A-ABBC-1EE1E2098D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1" name="Freeform 53">
              <a:extLst>
                <a:ext uri="{FF2B5EF4-FFF2-40B4-BE49-F238E27FC236}">
                  <a16:creationId xmlns:a16="http://schemas.microsoft.com/office/drawing/2014/main" id="{46D999E1-479D-349D-1B17-F4E755E797B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2" name="Freeform 54">
              <a:extLst>
                <a:ext uri="{FF2B5EF4-FFF2-40B4-BE49-F238E27FC236}">
                  <a16:creationId xmlns:a16="http://schemas.microsoft.com/office/drawing/2014/main" id="{FF5F76AA-E962-93A4-E9FB-166801DBF9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3" name="Freeform 55">
              <a:extLst>
                <a:ext uri="{FF2B5EF4-FFF2-40B4-BE49-F238E27FC236}">
                  <a16:creationId xmlns:a16="http://schemas.microsoft.com/office/drawing/2014/main" id="{7012F756-F614-8AC6-D025-9753461102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4" name="Freeform 56">
              <a:extLst>
                <a:ext uri="{FF2B5EF4-FFF2-40B4-BE49-F238E27FC236}">
                  <a16:creationId xmlns:a16="http://schemas.microsoft.com/office/drawing/2014/main" id="{177ACDC9-B21E-A69D-F038-2B363263EF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5" name="Freeform 57">
              <a:extLst>
                <a:ext uri="{FF2B5EF4-FFF2-40B4-BE49-F238E27FC236}">
                  <a16:creationId xmlns:a16="http://schemas.microsoft.com/office/drawing/2014/main" id="{5A7F6E45-2AED-58E6-01A7-8B108204EB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6" name="Freeform 59">
              <a:extLst>
                <a:ext uri="{FF2B5EF4-FFF2-40B4-BE49-F238E27FC236}">
                  <a16:creationId xmlns:a16="http://schemas.microsoft.com/office/drawing/2014/main" id="{2CBB6DA0-BB7E-0831-1806-A79DD3F945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7" name="Freeform 60">
              <a:extLst>
                <a:ext uri="{FF2B5EF4-FFF2-40B4-BE49-F238E27FC236}">
                  <a16:creationId xmlns:a16="http://schemas.microsoft.com/office/drawing/2014/main" id="{E2248B07-E8F0-D79E-F2EF-FFD81B07DB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8" name="Freeform 61">
              <a:extLst>
                <a:ext uri="{FF2B5EF4-FFF2-40B4-BE49-F238E27FC236}">
                  <a16:creationId xmlns:a16="http://schemas.microsoft.com/office/drawing/2014/main" id="{20C2F776-6635-4B3F-5D54-55874144BF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9" name="Freeform 5">
              <a:extLst>
                <a:ext uri="{FF2B5EF4-FFF2-40B4-BE49-F238E27FC236}">
                  <a16:creationId xmlns:a16="http://schemas.microsoft.com/office/drawing/2014/main" id="{12E1CFCF-0739-5F95-D5A8-FF1CDBC82F6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0" name="Freeform 6">
              <a:extLst>
                <a:ext uri="{FF2B5EF4-FFF2-40B4-BE49-F238E27FC236}">
                  <a16:creationId xmlns:a16="http://schemas.microsoft.com/office/drawing/2014/main" id="{1A6B9C7B-CF26-BAFC-40CD-2D59FC4C1B9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1" name="Freeform 7">
              <a:extLst>
                <a:ext uri="{FF2B5EF4-FFF2-40B4-BE49-F238E27FC236}">
                  <a16:creationId xmlns:a16="http://schemas.microsoft.com/office/drawing/2014/main" id="{4C120D52-FE66-6628-9B36-96AD9C7FAF8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2" name="Freeform 8">
              <a:extLst>
                <a:ext uri="{FF2B5EF4-FFF2-40B4-BE49-F238E27FC236}">
                  <a16:creationId xmlns:a16="http://schemas.microsoft.com/office/drawing/2014/main" id="{A6A8B101-CF95-649E-8346-9CF6BC2133C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3" name="Freeform 9">
              <a:extLst>
                <a:ext uri="{FF2B5EF4-FFF2-40B4-BE49-F238E27FC236}">
                  <a16:creationId xmlns:a16="http://schemas.microsoft.com/office/drawing/2014/main" id="{FDC5B780-60AD-603A-D0B0-077B8E42AB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4" name="Freeform 11">
              <a:extLst>
                <a:ext uri="{FF2B5EF4-FFF2-40B4-BE49-F238E27FC236}">
                  <a16:creationId xmlns:a16="http://schemas.microsoft.com/office/drawing/2014/main" id="{2A0DDE38-A121-734B-E9EE-94D32E0BC2B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5" name="Freeform 12">
              <a:extLst>
                <a:ext uri="{FF2B5EF4-FFF2-40B4-BE49-F238E27FC236}">
                  <a16:creationId xmlns:a16="http://schemas.microsoft.com/office/drawing/2014/main" id="{6BD9D69C-A39C-43FF-7967-12DB092F3A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6" name="Freeform 13">
              <a:extLst>
                <a:ext uri="{FF2B5EF4-FFF2-40B4-BE49-F238E27FC236}">
                  <a16:creationId xmlns:a16="http://schemas.microsoft.com/office/drawing/2014/main" id="{4C5746DA-747A-79A2-5CB0-3D7E8B6CAB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7" name="Freeform 14">
              <a:extLst>
                <a:ext uri="{FF2B5EF4-FFF2-40B4-BE49-F238E27FC236}">
                  <a16:creationId xmlns:a16="http://schemas.microsoft.com/office/drawing/2014/main" id="{11A045F3-E6E7-C051-A05D-042D8561E9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8" name="Freeform 16">
              <a:extLst>
                <a:ext uri="{FF2B5EF4-FFF2-40B4-BE49-F238E27FC236}">
                  <a16:creationId xmlns:a16="http://schemas.microsoft.com/office/drawing/2014/main" id="{5D2861FA-E907-D1A1-0E43-77016DDC63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9" name="Freeform 17">
              <a:extLst>
                <a:ext uri="{FF2B5EF4-FFF2-40B4-BE49-F238E27FC236}">
                  <a16:creationId xmlns:a16="http://schemas.microsoft.com/office/drawing/2014/main" id="{3A99E5BC-69E0-10B2-56CD-BDD4D428A39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0" name="Freeform 21">
              <a:extLst>
                <a:ext uri="{FF2B5EF4-FFF2-40B4-BE49-F238E27FC236}">
                  <a16:creationId xmlns:a16="http://schemas.microsoft.com/office/drawing/2014/main" id="{AC5C13F5-21F9-BBEF-A42B-1E95B24354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1" name="Freeform 25">
              <a:extLst>
                <a:ext uri="{FF2B5EF4-FFF2-40B4-BE49-F238E27FC236}">
                  <a16:creationId xmlns:a16="http://schemas.microsoft.com/office/drawing/2014/main" id="{D7E706C0-D9F4-3B0C-5EA5-A5C9222C73D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2" name="Freeform 29">
              <a:extLst>
                <a:ext uri="{FF2B5EF4-FFF2-40B4-BE49-F238E27FC236}">
                  <a16:creationId xmlns:a16="http://schemas.microsoft.com/office/drawing/2014/main" id="{EBB5D5A2-0E01-CAA3-8320-2565CFB2B5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3" name="Freeform 31">
              <a:extLst>
                <a:ext uri="{FF2B5EF4-FFF2-40B4-BE49-F238E27FC236}">
                  <a16:creationId xmlns:a16="http://schemas.microsoft.com/office/drawing/2014/main" id="{C8C0E0D8-2D88-6355-AC4F-6C431E8B88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4" name="Freeform 32">
              <a:extLst>
                <a:ext uri="{FF2B5EF4-FFF2-40B4-BE49-F238E27FC236}">
                  <a16:creationId xmlns:a16="http://schemas.microsoft.com/office/drawing/2014/main" id="{0C70BA3B-C0C1-2740-E0A2-BBCC9DAA4F6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5" name="Freeform 33">
              <a:extLst>
                <a:ext uri="{FF2B5EF4-FFF2-40B4-BE49-F238E27FC236}">
                  <a16:creationId xmlns:a16="http://schemas.microsoft.com/office/drawing/2014/main" id="{9D81D657-2AF0-94FE-98EB-0BB6A5AFFA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6" name="Freeform 34">
              <a:extLst>
                <a:ext uri="{FF2B5EF4-FFF2-40B4-BE49-F238E27FC236}">
                  <a16:creationId xmlns:a16="http://schemas.microsoft.com/office/drawing/2014/main" id="{A56CBC08-D147-3824-AB65-5A55B3B323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7" name="Freeform 35">
              <a:extLst>
                <a:ext uri="{FF2B5EF4-FFF2-40B4-BE49-F238E27FC236}">
                  <a16:creationId xmlns:a16="http://schemas.microsoft.com/office/drawing/2014/main" id="{1850F2B2-1A51-33E9-D033-4A5B5855BDC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8" name="Freeform 36">
              <a:extLst>
                <a:ext uri="{FF2B5EF4-FFF2-40B4-BE49-F238E27FC236}">
                  <a16:creationId xmlns:a16="http://schemas.microsoft.com/office/drawing/2014/main" id="{CC64BD50-567C-369B-F9B5-E4EE4D68BF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9" name="Freeform 37">
              <a:extLst>
                <a:ext uri="{FF2B5EF4-FFF2-40B4-BE49-F238E27FC236}">
                  <a16:creationId xmlns:a16="http://schemas.microsoft.com/office/drawing/2014/main" id="{D900C242-CB7F-934D-3E16-20D9A641171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0" name="Freeform 38">
              <a:extLst>
                <a:ext uri="{FF2B5EF4-FFF2-40B4-BE49-F238E27FC236}">
                  <a16:creationId xmlns:a16="http://schemas.microsoft.com/office/drawing/2014/main" id="{32B1D9F4-D08C-6B3C-00D6-05C01E323C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1" name="Freeform 39">
              <a:extLst>
                <a:ext uri="{FF2B5EF4-FFF2-40B4-BE49-F238E27FC236}">
                  <a16:creationId xmlns:a16="http://schemas.microsoft.com/office/drawing/2014/main" id="{53E3F06C-8F52-8783-F9D8-5C1A6F85C4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2" name="Freeform 40">
              <a:extLst>
                <a:ext uri="{FF2B5EF4-FFF2-40B4-BE49-F238E27FC236}">
                  <a16:creationId xmlns:a16="http://schemas.microsoft.com/office/drawing/2014/main" id="{A2444888-BBEE-BAFF-FFA1-20D14CADA7C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3" name="Freeform 41">
              <a:extLst>
                <a:ext uri="{FF2B5EF4-FFF2-40B4-BE49-F238E27FC236}">
                  <a16:creationId xmlns:a16="http://schemas.microsoft.com/office/drawing/2014/main" id="{D7D57510-C8C3-976F-80A6-A18871B8DE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4" name="Freeform 42">
              <a:extLst>
                <a:ext uri="{FF2B5EF4-FFF2-40B4-BE49-F238E27FC236}">
                  <a16:creationId xmlns:a16="http://schemas.microsoft.com/office/drawing/2014/main" id="{DA47FF81-29F9-C127-52A1-948AF185E1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5" name="Freeform 44">
              <a:extLst>
                <a:ext uri="{FF2B5EF4-FFF2-40B4-BE49-F238E27FC236}">
                  <a16:creationId xmlns:a16="http://schemas.microsoft.com/office/drawing/2014/main" id="{EF1CE4B4-9D3E-7B60-F3DA-4DA5EFC397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6" name="Freeform 45">
              <a:extLst>
                <a:ext uri="{FF2B5EF4-FFF2-40B4-BE49-F238E27FC236}">
                  <a16:creationId xmlns:a16="http://schemas.microsoft.com/office/drawing/2014/main" id="{B80F6868-50B8-4D4D-8F84-D6F5DEA40C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7" name="Freeform 46">
              <a:extLst>
                <a:ext uri="{FF2B5EF4-FFF2-40B4-BE49-F238E27FC236}">
                  <a16:creationId xmlns:a16="http://schemas.microsoft.com/office/drawing/2014/main" id="{3D72BA29-55A0-40AF-926C-DBD94C09C3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8" name="Freeform 47">
              <a:extLst>
                <a:ext uri="{FF2B5EF4-FFF2-40B4-BE49-F238E27FC236}">
                  <a16:creationId xmlns:a16="http://schemas.microsoft.com/office/drawing/2014/main" id="{1B64D6AF-1D10-0BB0-3B63-582F890FC2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9" name="Freeform 48">
              <a:extLst>
                <a:ext uri="{FF2B5EF4-FFF2-40B4-BE49-F238E27FC236}">
                  <a16:creationId xmlns:a16="http://schemas.microsoft.com/office/drawing/2014/main" id="{DBB026A6-90DF-5732-40DA-B78697C79E1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0" name="Freeform 49">
              <a:extLst>
                <a:ext uri="{FF2B5EF4-FFF2-40B4-BE49-F238E27FC236}">
                  <a16:creationId xmlns:a16="http://schemas.microsoft.com/office/drawing/2014/main" id="{55A034DB-C154-4D58-ADDE-C34F920D3E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1" name="Freeform 8">
              <a:extLst>
                <a:ext uri="{FF2B5EF4-FFF2-40B4-BE49-F238E27FC236}">
                  <a16:creationId xmlns:a16="http://schemas.microsoft.com/office/drawing/2014/main" id="{9650BE90-7C66-2462-A597-EE7C3D95D7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2" name="Freeform 106">
              <a:extLst>
                <a:ext uri="{FF2B5EF4-FFF2-40B4-BE49-F238E27FC236}">
                  <a16:creationId xmlns:a16="http://schemas.microsoft.com/office/drawing/2014/main" id="{1E7EEB30-B275-8258-F4DA-BF3172F47D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useBgFill="1">
        <p:nvSpPr>
          <p:cNvPr id="134" name="Rectangle 133">
            <a:extLst>
              <a:ext uri="{FF2B5EF4-FFF2-40B4-BE49-F238E27FC236}">
                <a16:creationId xmlns:a16="http://schemas.microsoft.com/office/drawing/2014/main" id="{E6B863DA-0395-EEDE-644D-4B5EA195F9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ains falling from a sack&#10;&#10;Description automatically generated">
            <a:extLst>
              <a:ext uri="{FF2B5EF4-FFF2-40B4-BE49-F238E27FC236}">
                <a16:creationId xmlns:a16="http://schemas.microsoft.com/office/drawing/2014/main" id="{5D877373-690F-E116-48A0-15C51BE33044}"/>
              </a:ext>
            </a:extLst>
          </p:cNvPr>
          <p:cNvPicPr>
            <a:picLocks noChangeAspect="1"/>
          </p:cNvPicPr>
          <p:nvPr/>
        </p:nvPicPr>
        <p:blipFill>
          <a:blip r:embed="rId2"/>
          <a:srcRect/>
          <a:stretch/>
        </p:blipFill>
        <p:spPr>
          <a:xfrm>
            <a:off x="20" y="10"/>
            <a:ext cx="12191980" cy="6857990"/>
          </a:xfrm>
          <a:prstGeom prst="rect">
            <a:avLst/>
          </a:prstGeom>
        </p:spPr>
      </p:pic>
      <p:sp>
        <p:nvSpPr>
          <p:cNvPr id="136" name="Rectangle 135">
            <a:extLst>
              <a:ext uri="{FF2B5EF4-FFF2-40B4-BE49-F238E27FC236}">
                <a16:creationId xmlns:a16="http://schemas.microsoft.com/office/drawing/2014/main" id="{4507CC4F-0ABE-CD88-6D4C-ECF97B0A3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202967" cy="3974353"/>
          </a:xfrm>
          <a:prstGeom prst="rect">
            <a:avLst/>
          </a:prstGeom>
          <a:gradFill>
            <a:gsLst>
              <a:gs pos="100000">
                <a:srgbClr val="000000">
                  <a:alpha val="0"/>
                </a:srgbClr>
              </a:gs>
              <a:gs pos="0">
                <a:schemeClr val="tx1"/>
              </a:gs>
              <a:gs pos="0">
                <a:srgbClr val="000000">
                  <a:alpha val="48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E0C2A2-BE6C-0C7E-9E7A-2B147E53EE2D}"/>
              </a:ext>
            </a:extLst>
          </p:cNvPr>
          <p:cNvSpPr>
            <a:spLocks noGrp="1"/>
          </p:cNvSpPr>
          <p:nvPr>
            <p:ph type="title"/>
          </p:nvPr>
        </p:nvSpPr>
        <p:spPr>
          <a:xfrm>
            <a:off x="2506639" y="215153"/>
            <a:ext cx="7178723" cy="1757082"/>
          </a:xfrm>
        </p:spPr>
        <p:txBody>
          <a:bodyPr vert="horz" lIns="91440" tIns="45720" rIns="91440" bIns="45720" rtlCol="0" anchor="b" anchorCtr="0">
            <a:normAutofit/>
          </a:bodyPr>
          <a:lstStyle/>
          <a:p>
            <a:pPr algn="ctr"/>
            <a:r>
              <a:rPr lang="en-US" sz="5400" dirty="0">
                <a:solidFill>
                  <a:srgbClr val="FFFFFF"/>
                </a:solidFill>
              </a:rPr>
              <a:t>Are You Ready?</a:t>
            </a:r>
            <a:endParaRPr lang="en-US" sz="5400">
              <a:solidFill>
                <a:srgbClr val="FFFFFF"/>
              </a:solidFill>
            </a:endParaRPr>
          </a:p>
        </p:txBody>
      </p:sp>
    </p:spTree>
    <p:extLst>
      <p:ext uri="{BB962C8B-B14F-4D97-AF65-F5344CB8AC3E}">
        <p14:creationId xmlns:p14="http://schemas.microsoft.com/office/powerpoint/2010/main" val="3135990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BB422FA-A9EC-365B-8CF9-E30DD8AF3CE2}"/>
            </a:ext>
          </a:extLst>
        </p:cNvPr>
        <p:cNvGrpSpPr/>
        <p:nvPr/>
      </p:nvGrpSpPr>
      <p:grpSpPr>
        <a:xfrm>
          <a:off x="0" y="0"/>
          <a:ext cx="0" cy="0"/>
          <a:chOff x="0" y="0"/>
          <a:chExt cx="0" cy="0"/>
        </a:xfrm>
      </p:grpSpPr>
      <p:grpSp>
        <p:nvGrpSpPr>
          <p:cNvPr id="75" name="Group 74">
            <a:extLst>
              <a:ext uri="{FF2B5EF4-FFF2-40B4-BE49-F238E27FC236}">
                <a16:creationId xmlns:a16="http://schemas.microsoft.com/office/drawing/2014/main" id="{71AFD227-869A-489C-A9B5-3F0498DF3C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6450" y="13394"/>
            <a:ext cx="494218" cy="6814823"/>
            <a:chOff x="11096450" y="13394"/>
            <a:chExt cx="494218" cy="6814823"/>
          </a:xfrm>
          <a:solidFill>
            <a:schemeClr val="bg2">
              <a:lumMod val="90000"/>
            </a:schemeClr>
          </a:solidFill>
        </p:grpSpPr>
        <p:sp>
          <p:nvSpPr>
            <p:cNvPr id="76" name="Freeform 8">
              <a:extLst>
                <a:ext uri="{FF2B5EF4-FFF2-40B4-BE49-F238E27FC236}">
                  <a16:creationId xmlns:a16="http://schemas.microsoft.com/office/drawing/2014/main" id="{62704B34-199B-4964-9C78-3AB9735915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7" name="Freeform 10">
              <a:extLst>
                <a:ext uri="{FF2B5EF4-FFF2-40B4-BE49-F238E27FC236}">
                  <a16:creationId xmlns:a16="http://schemas.microsoft.com/office/drawing/2014/main" id="{8B1E8DB8-017D-454E-849F-EE5742849F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8" name="Freeform 15">
              <a:extLst>
                <a:ext uri="{FF2B5EF4-FFF2-40B4-BE49-F238E27FC236}">
                  <a16:creationId xmlns:a16="http://schemas.microsoft.com/office/drawing/2014/main" id="{16D80E5D-5099-41C4-A80A-1B1538C382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9" name="Freeform 18">
              <a:extLst>
                <a:ext uri="{FF2B5EF4-FFF2-40B4-BE49-F238E27FC236}">
                  <a16:creationId xmlns:a16="http://schemas.microsoft.com/office/drawing/2014/main" id="{947751E1-E2F4-467E-B547-3BD4BAB7F5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0" name="Freeform 19">
              <a:extLst>
                <a:ext uri="{FF2B5EF4-FFF2-40B4-BE49-F238E27FC236}">
                  <a16:creationId xmlns:a16="http://schemas.microsoft.com/office/drawing/2014/main" id="{55D8869B-B701-4268-9856-876345C8AE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1" name="Freeform 20">
              <a:extLst>
                <a:ext uri="{FF2B5EF4-FFF2-40B4-BE49-F238E27FC236}">
                  <a16:creationId xmlns:a16="http://schemas.microsoft.com/office/drawing/2014/main" id="{A25CA59C-849F-4CE4-A9B0-293F98DE2C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2" name="Freeform 22">
              <a:extLst>
                <a:ext uri="{FF2B5EF4-FFF2-40B4-BE49-F238E27FC236}">
                  <a16:creationId xmlns:a16="http://schemas.microsoft.com/office/drawing/2014/main" id="{FE000DB1-AAA1-4BFF-8F14-53624C2F9E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3" name="Freeform 23">
              <a:extLst>
                <a:ext uri="{FF2B5EF4-FFF2-40B4-BE49-F238E27FC236}">
                  <a16:creationId xmlns:a16="http://schemas.microsoft.com/office/drawing/2014/main" id="{5EEFBC14-7E5B-47B2-B5E3-E90991F891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4" name="Freeform 26">
              <a:extLst>
                <a:ext uri="{FF2B5EF4-FFF2-40B4-BE49-F238E27FC236}">
                  <a16:creationId xmlns:a16="http://schemas.microsoft.com/office/drawing/2014/main" id="{00AFF6E4-A34A-4FD3-8C57-BB96114822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5" name="Freeform 27">
              <a:extLst>
                <a:ext uri="{FF2B5EF4-FFF2-40B4-BE49-F238E27FC236}">
                  <a16:creationId xmlns:a16="http://schemas.microsoft.com/office/drawing/2014/main" id="{C63A8474-C075-4441-A0B3-52286EA500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6" name="Freeform 28">
              <a:extLst>
                <a:ext uri="{FF2B5EF4-FFF2-40B4-BE49-F238E27FC236}">
                  <a16:creationId xmlns:a16="http://schemas.microsoft.com/office/drawing/2014/main" id="{35DA4698-A2ED-4512-8887-F12D3F1437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7" name="Freeform 30">
              <a:extLst>
                <a:ext uri="{FF2B5EF4-FFF2-40B4-BE49-F238E27FC236}">
                  <a16:creationId xmlns:a16="http://schemas.microsoft.com/office/drawing/2014/main" id="{3358E118-D590-4E50-B21C-6CDAA1CCAF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8" name="Freeform 43">
              <a:extLst>
                <a:ext uri="{FF2B5EF4-FFF2-40B4-BE49-F238E27FC236}">
                  <a16:creationId xmlns:a16="http://schemas.microsoft.com/office/drawing/2014/main" id="{F1EE889E-60FF-423F-ADCB-6CBEE853A0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9" name="Freeform 51">
              <a:extLst>
                <a:ext uri="{FF2B5EF4-FFF2-40B4-BE49-F238E27FC236}">
                  <a16:creationId xmlns:a16="http://schemas.microsoft.com/office/drawing/2014/main" id="{A4AA0634-0A7C-4A35-8EB7-775200F129F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0" name="Freeform 52">
              <a:extLst>
                <a:ext uri="{FF2B5EF4-FFF2-40B4-BE49-F238E27FC236}">
                  <a16:creationId xmlns:a16="http://schemas.microsoft.com/office/drawing/2014/main" id="{EBA21558-CAC3-445C-8882-5D4A0C6D2A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1" name="Freeform 53">
              <a:extLst>
                <a:ext uri="{FF2B5EF4-FFF2-40B4-BE49-F238E27FC236}">
                  <a16:creationId xmlns:a16="http://schemas.microsoft.com/office/drawing/2014/main" id="{2E9415F1-5D31-4C25-9E26-203EEF5008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2" name="Freeform 54">
              <a:extLst>
                <a:ext uri="{FF2B5EF4-FFF2-40B4-BE49-F238E27FC236}">
                  <a16:creationId xmlns:a16="http://schemas.microsoft.com/office/drawing/2014/main" id="{622FC1F6-879A-45BA-8752-08020C39CE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3" name="Freeform 55">
              <a:extLst>
                <a:ext uri="{FF2B5EF4-FFF2-40B4-BE49-F238E27FC236}">
                  <a16:creationId xmlns:a16="http://schemas.microsoft.com/office/drawing/2014/main" id="{BA09826C-58E2-48C5-9666-333326C2CA4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4" name="Freeform 56">
              <a:extLst>
                <a:ext uri="{FF2B5EF4-FFF2-40B4-BE49-F238E27FC236}">
                  <a16:creationId xmlns:a16="http://schemas.microsoft.com/office/drawing/2014/main" id="{A6D3555F-4EA1-4EA7-9D08-2D75CE5192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5" name="Freeform 57">
              <a:extLst>
                <a:ext uri="{FF2B5EF4-FFF2-40B4-BE49-F238E27FC236}">
                  <a16:creationId xmlns:a16="http://schemas.microsoft.com/office/drawing/2014/main" id="{60FA20E8-EDAA-4310-B870-97807901AC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6" name="Freeform 59">
              <a:extLst>
                <a:ext uri="{FF2B5EF4-FFF2-40B4-BE49-F238E27FC236}">
                  <a16:creationId xmlns:a16="http://schemas.microsoft.com/office/drawing/2014/main" id="{F5552AA2-C2AB-4D59-B6EF-E8E5EE110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7" name="Freeform 60">
              <a:extLst>
                <a:ext uri="{FF2B5EF4-FFF2-40B4-BE49-F238E27FC236}">
                  <a16:creationId xmlns:a16="http://schemas.microsoft.com/office/drawing/2014/main" id="{0BA267D0-8F6B-4803-B948-70E29B4587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8" name="Freeform 61">
              <a:extLst>
                <a:ext uri="{FF2B5EF4-FFF2-40B4-BE49-F238E27FC236}">
                  <a16:creationId xmlns:a16="http://schemas.microsoft.com/office/drawing/2014/main" id="{86E372A3-B9F4-4FEE-8B96-D9AD879E21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9" name="Freeform 5">
              <a:extLst>
                <a:ext uri="{FF2B5EF4-FFF2-40B4-BE49-F238E27FC236}">
                  <a16:creationId xmlns:a16="http://schemas.microsoft.com/office/drawing/2014/main" id="{FF0C4564-5DA6-4224-A8B7-85CE1323DE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0" name="Freeform 6">
              <a:extLst>
                <a:ext uri="{FF2B5EF4-FFF2-40B4-BE49-F238E27FC236}">
                  <a16:creationId xmlns:a16="http://schemas.microsoft.com/office/drawing/2014/main" id="{19F31D0D-C43D-4BB0-A13C-9524B84117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1" name="Freeform 7">
              <a:extLst>
                <a:ext uri="{FF2B5EF4-FFF2-40B4-BE49-F238E27FC236}">
                  <a16:creationId xmlns:a16="http://schemas.microsoft.com/office/drawing/2014/main" id="{6B32FB03-B0FE-4731-BE41-C59AFB49FB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2" name="Freeform 8">
              <a:extLst>
                <a:ext uri="{FF2B5EF4-FFF2-40B4-BE49-F238E27FC236}">
                  <a16:creationId xmlns:a16="http://schemas.microsoft.com/office/drawing/2014/main" id="{BDD5B6F0-1E17-4DCD-AE5F-ED8C48892FE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3" name="Freeform 9">
              <a:extLst>
                <a:ext uri="{FF2B5EF4-FFF2-40B4-BE49-F238E27FC236}">
                  <a16:creationId xmlns:a16="http://schemas.microsoft.com/office/drawing/2014/main" id="{0290BE17-E89B-4AF9-B3F6-AF4884D524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4" name="Freeform 11">
              <a:extLst>
                <a:ext uri="{FF2B5EF4-FFF2-40B4-BE49-F238E27FC236}">
                  <a16:creationId xmlns:a16="http://schemas.microsoft.com/office/drawing/2014/main" id="{85F63089-F77F-4F02-8417-AAC1847FBC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5" name="Freeform 12">
              <a:extLst>
                <a:ext uri="{FF2B5EF4-FFF2-40B4-BE49-F238E27FC236}">
                  <a16:creationId xmlns:a16="http://schemas.microsoft.com/office/drawing/2014/main" id="{7B01CD5E-570F-4CBF-9904-94F30D928C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6" name="Freeform 13">
              <a:extLst>
                <a:ext uri="{FF2B5EF4-FFF2-40B4-BE49-F238E27FC236}">
                  <a16:creationId xmlns:a16="http://schemas.microsoft.com/office/drawing/2014/main" id="{7EE6A672-2915-4B03-99A9-9364D5F152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7" name="Freeform 14">
              <a:extLst>
                <a:ext uri="{FF2B5EF4-FFF2-40B4-BE49-F238E27FC236}">
                  <a16:creationId xmlns:a16="http://schemas.microsoft.com/office/drawing/2014/main" id="{2136B643-14E1-443A-BC1C-06ADAE65C30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8" name="Freeform 16">
              <a:extLst>
                <a:ext uri="{FF2B5EF4-FFF2-40B4-BE49-F238E27FC236}">
                  <a16:creationId xmlns:a16="http://schemas.microsoft.com/office/drawing/2014/main" id="{867FA393-4F37-4E1A-870B-F96775FAB7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9" name="Freeform 17">
              <a:extLst>
                <a:ext uri="{FF2B5EF4-FFF2-40B4-BE49-F238E27FC236}">
                  <a16:creationId xmlns:a16="http://schemas.microsoft.com/office/drawing/2014/main" id="{E225A1BE-FAD2-4764-A7E4-A6DA07D057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0" name="Freeform 21">
              <a:extLst>
                <a:ext uri="{FF2B5EF4-FFF2-40B4-BE49-F238E27FC236}">
                  <a16:creationId xmlns:a16="http://schemas.microsoft.com/office/drawing/2014/main" id="{25D65388-C7E0-4C07-822A-03C5009C6D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1" name="Freeform 25">
              <a:extLst>
                <a:ext uri="{FF2B5EF4-FFF2-40B4-BE49-F238E27FC236}">
                  <a16:creationId xmlns:a16="http://schemas.microsoft.com/office/drawing/2014/main" id="{E1D79822-C494-449C-B439-F437DAD4F2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2" name="Freeform 29">
              <a:extLst>
                <a:ext uri="{FF2B5EF4-FFF2-40B4-BE49-F238E27FC236}">
                  <a16:creationId xmlns:a16="http://schemas.microsoft.com/office/drawing/2014/main" id="{CDB324E5-E8D9-40E3-BAB4-1F87E67E4F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3" name="Freeform 31">
              <a:extLst>
                <a:ext uri="{FF2B5EF4-FFF2-40B4-BE49-F238E27FC236}">
                  <a16:creationId xmlns:a16="http://schemas.microsoft.com/office/drawing/2014/main" id="{15404AB3-12EB-462E-85A2-AF4A7E91D7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4" name="Freeform 32">
              <a:extLst>
                <a:ext uri="{FF2B5EF4-FFF2-40B4-BE49-F238E27FC236}">
                  <a16:creationId xmlns:a16="http://schemas.microsoft.com/office/drawing/2014/main" id="{228021CB-53B3-4BCC-A14C-0B6951FC97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5" name="Freeform 33">
              <a:extLst>
                <a:ext uri="{FF2B5EF4-FFF2-40B4-BE49-F238E27FC236}">
                  <a16:creationId xmlns:a16="http://schemas.microsoft.com/office/drawing/2014/main" id="{B353D0BC-00A6-4EA4-9311-9FCB88CC20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6" name="Freeform 34">
              <a:extLst>
                <a:ext uri="{FF2B5EF4-FFF2-40B4-BE49-F238E27FC236}">
                  <a16:creationId xmlns:a16="http://schemas.microsoft.com/office/drawing/2014/main" id="{0E001FD3-6EDD-47A3-9916-826E1595DA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7" name="Freeform 35">
              <a:extLst>
                <a:ext uri="{FF2B5EF4-FFF2-40B4-BE49-F238E27FC236}">
                  <a16:creationId xmlns:a16="http://schemas.microsoft.com/office/drawing/2014/main" id="{FE214D5B-D151-4E09-A01E-BEAAF9C679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8" name="Freeform 36">
              <a:extLst>
                <a:ext uri="{FF2B5EF4-FFF2-40B4-BE49-F238E27FC236}">
                  <a16:creationId xmlns:a16="http://schemas.microsoft.com/office/drawing/2014/main" id="{3024EF13-0A45-49DD-B0F4-FA3A5169EF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9" name="Freeform 37">
              <a:extLst>
                <a:ext uri="{FF2B5EF4-FFF2-40B4-BE49-F238E27FC236}">
                  <a16:creationId xmlns:a16="http://schemas.microsoft.com/office/drawing/2014/main" id="{95E0BDAE-48A7-4752-A150-74DA4BAE5E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0" name="Freeform 38">
              <a:extLst>
                <a:ext uri="{FF2B5EF4-FFF2-40B4-BE49-F238E27FC236}">
                  <a16:creationId xmlns:a16="http://schemas.microsoft.com/office/drawing/2014/main" id="{DE128EDB-3179-4F47-8B37-BEDE3B82FF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1" name="Freeform 39">
              <a:extLst>
                <a:ext uri="{FF2B5EF4-FFF2-40B4-BE49-F238E27FC236}">
                  <a16:creationId xmlns:a16="http://schemas.microsoft.com/office/drawing/2014/main" id="{E09CDD49-7B7B-42C0-A09E-6CFB3CDFF6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2" name="Freeform 40">
              <a:extLst>
                <a:ext uri="{FF2B5EF4-FFF2-40B4-BE49-F238E27FC236}">
                  <a16:creationId xmlns:a16="http://schemas.microsoft.com/office/drawing/2014/main" id="{93C5D839-4CD5-4165-9091-7D9B92CDC1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3" name="Freeform 41">
              <a:extLst>
                <a:ext uri="{FF2B5EF4-FFF2-40B4-BE49-F238E27FC236}">
                  <a16:creationId xmlns:a16="http://schemas.microsoft.com/office/drawing/2014/main" id="{3C7F638A-BB6D-4B24-A7F9-03BF808745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4" name="Freeform 42">
              <a:extLst>
                <a:ext uri="{FF2B5EF4-FFF2-40B4-BE49-F238E27FC236}">
                  <a16:creationId xmlns:a16="http://schemas.microsoft.com/office/drawing/2014/main" id="{5B59DB64-329B-45EA-8A67-4213A886B5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5" name="Freeform 44">
              <a:extLst>
                <a:ext uri="{FF2B5EF4-FFF2-40B4-BE49-F238E27FC236}">
                  <a16:creationId xmlns:a16="http://schemas.microsoft.com/office/drawing/2014/main" id="{D8DAB003-6484-4D1D-85AE-93FA09BC5E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6" name="Freeform 45">
              <a:extLst>
                <a:ext uri="{FF2B5EF4-FFF2-40B4-BE49-F238E27FC236}">
                  <a16:creationId xmlns:a16="http://schemas.microsoft.com/office/drawing/2014/main" id="{D49280A1-ACA8-4CD6-9012-AF12660F07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7" name="Freeform 46">
              <a:extLst>
                <a:ext uri="{FF2B5EF4-FFF2-40B4-BE49-F238E27FC236}">
                  <a16:creationId xmlns:a16="http://schemas.microsoft.com/office/drawing/2014/main" id="{C03EAE8C-6089-40E5-9361-2E266A1EEB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8" name="Freeform 47">
              <a:extLst>
                <a:ext uri="{FF2B5EF4-FFF2-40B4-BE49-F238E27FC236}">
                  <a16:creationId xmlns:a16="http://schemas.microsoft.com/office/drawing/2014/main" id="{02E3A077-F087-4E14-A13E-4E9D4369B1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9" name="Freeform 48">
              <a:extLst>
                <a:ext uri="{FF2B5EF4-FFF2-40B4-BE49-F238E27FC236}">
                  <a16:creationId xmlns:a16="http://schemas.microsoft.com/office/drawing/2014/main" id="{7CE4FAAA-45E7-4C86-B59A-F284B79EFD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0" name="Freeform 49">
              <a:extLst>
                <a:ext uri="{FF2B5EF4-FFF2-40B4-BE49-F238E27FC236}">
                  <a16:creationId xmlns:a16="http://schemas.microsoft.com/office/drawing/2014/main" id="{E2689B62-CCA1-4EE5-B622-FBA5168689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1" name="Freeform 8">
              <a:extLst>
                <a:ext uri="{FF2B5EF4-FFF2-40B4-BE49-F238E27FC236}">
                  <a16:creationId xmlns:a16="http://schemas.microsoft.com/office/drawing/2014/main" id="{113638EE-3BCF-4315-A329-3C6766A389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2" name="Freeform 106">
              <a:extLst>
                <a:ext uri="{FF2B5EF4-FFF2-40B4-BE49-F238E27FC236}">
                  <a16:creationId xmlns:a16="http://schemas.microsoft.com/office/drawing/2014/main" id="{4FB36B8F-335B-40F2-83BB-C2B2689DC2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useBgFill="1">
        <p:nvSpPr>
          <p:cNvPr id="134" name="Rectangle 133">
            <a:extLst>
              <a:ext uri="{FF2B5EF4-FFF2-40B4-BE49-F238E27FC236}">
                <a16:creationId xmlns:a16="http://schemas.microsoft.com/office/drawing/2014/main" id="{58789E63-C78D-4210-8A38-DD6FB3B6B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ains falling from a sack&#10;&#10;Description automatically generated">
            <a:extLst>
              <a:ext uri="{FF2B5EF4-FFF2-40B4-BE49-F238E27FC236}">
                <a16:creationId xmlns:a16="http://schemas.microsoft.com/office/drawing/2014/main" id="{CBE0DE9F-F56F-27B8-40D8-EF84B3C04F8A}"/>
              </a:ext>
            </a:extLst>
          </p:cNvPr>
          <p:cNvPicPr>
            <a:picLocks noChangeAspect="1"/>
          </p:cNvPicPr>
          <p:nvPr/>
        </p:nvPicPr>
        <p:blipFill>
          <a:blip r:embed="rId2"/>
          <a:srcRect/>
          <a:stretch/>
        </p:blipFill>
        <p:spPr>
          <a:xfrm>
            <a:off x="20" y="10"/>
            <a:ext cx="12191980" cy="6857990"/>
          </a:xfrm>
          <a:prstGeom prst="rect">
            <a:avLst/>
          </a:prstGeom>
        </p:spPr>
      </p:pic>
      <p:sp>
        <p:nvSpPr>
          <p:cNvPr id="136" name="Rectangle 135">
            <a:extLst>
              <a:ext uri="{FF2B5EF4-FFF2-40B4-BE49-F238E27FC236}">
                <a16:creationId xmlns:a16="http://schemas.microsoft.com/office/drawing/2014/main" id="{9DE10C47-AF4B-43D9-ACC0-A3FB23B119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202967" cy="3974353"/>
          </a:xfrm>
          <a:prstGeom prst="rect">
            <a:avLst/>
          </a:prstGeom>
          <a:gradFill>
            <a:gsLst>
              <a:gs pos="100000">
                <a:srgbClr val="000000">
                  <a:alpha val="0"/>
                </a:srgbClr>
              </a:gs>
              <a:gs pos="0">
                <a:schemeClr val="tx1"/>
              </a:gs>
              <a:gs pos="0">
                <a:srgbClr val="000000">
                  <a:alpha val="48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00E688-7891-F290-77A1-F81AE918DEFF}"/>
              </a:ext>
            </a:extLst>
          </p:cNvPr>
          <p:cNvSpPr>
            <a:spLocks noGrp="1"/>
          </p:cNvSpPr>
          <p:nvPr>
            <p:ph type="title"/>
          </p:nvPr>
        </p:nvSpPr>
        <p:spPr>
          <a:xfrm>
            <a:off x="2506639" y="215153"/>
            <a:ext cx="7178723" cy="1757082"/>
          </a:xfrm>
        </p:spPr>
        <p:txBody>
          <a:bodyPr vert="horz" lIns="91440" tIns="45720" rIns="91440" bIns="45720" rtlCol="0" anchor="b" anchorCtr="0">
            <a:normAutofit/>
          </a:bodyPr>
          <a:lstStyle/>
          <a:p>
            <a:pPr algn="ctr"/>
            <a:r>
              <a:rPr lang="en-US" sz="5400" dirty="0">
                <a:solidFill>
                  <a:srgbClr val="FFFFFF"/>
                </a:solidFill>
              </a:rPr>
              <a:t>Are You Ready?</a:t>
            </a:r>
          </a:p>
        </p:txBody>
      </p:sp>
      <p:sp>
        <p:nvSpPr>
          <p:cNvPr id="7" name="Content Placeholder 2">
            <a:extLst>
              <a:ext uri="{FF2B5EF4-FFF2-40B4-BE49-F238E27FC236}">
                <a16:creationId xmlns:a16="http://schemas.microsoft.com/office/drawing/2014/main" id="{3C5A833D-CA5B-2468-454A-E10D59983284}"/>
              </a:ext>
            </a:extLst>
          </p:cNvPr>
          <p:cNvSpPr>
            <a:spLocks noGrp="1"/>
          </p:cNvSpPr>
          <p:nvPr>
            <p:ph idx="1"/>
          </p:nvPr>
        </p:nvSpPr>
        <p:spPr>
          <a:xfrm>
            <a:off x="1069848" y="2559938"/>
            <a:ext cx="10069017" cy="3665919"/>
          </a:xfrm>
        </p:spPr>
        <p:txBody>
          <a:bodyPr>
            <a:normAutofit/>
          </a:bodyPr>
          <a:lstStyle/>
          <a:p>
            <a:pPr marL="0" indent="0" algn="ctr">
              <a:lnSpc>
                <a:spcPct val="110000"/>
              </a:lnSpc>
              <a:spcBef>
                <a:spcPts val="0"/>
              </a:spcBef>
              <a:buNone/>
            </a:pPr>
            <a:r>
              <a:rPr lang="en-US" sz="6000" b="1" dirty="0">
                <a:solidFill>
                  <a:schemeClr val="bg1"/>
                </a:solidFill>
                <a:effectLst>
                  <a:outerShdw blurRad="38100" dist="38100" dir="2700000" algn="tl">
                    <a:srgbClr val="000000">
                      <a:alpha val="43137"/>
                    </a:srgbClr>
                  </a:outerShdw>
                </a:effectLst>
                <a:latin typeface="Aptos" panose="020B0004020202020204" pitchFamily="34" charset="0"/>
              </a:rPr>
              <a:t>Acts 2:40  </a:t>
            </a:r>
          </a:p>
          <a:p>
            <a:pPr marL="0" indent="0" algn="ctr">
              <a:lnSpc>
                <a:spcPct val="110000"/>
              </a:lnSpc>
              <a:spcBef>
                <a:spcPts val="0"/>
              </a:spcBef>
              <a:buNone/>
            </a:pPr>
            <a:r>
              <a:rPr lang="en-US" sz="6000" b="1" dirty="0">
                <a:solidFill>
                  <a:schemeClr val="bg1"/>
                </a:solidFill>
                <a:effectLst>
                  <a:outerShdw blurRad="38100" dist="38100" dir="2700000" algn="tl">
                    <a:srgbClr val="000000">
                      <a:alpha val="43137"/>
                    </a:srgbClr>
                  </a:outerShdw>
                </a:effectLst>
                <a:latin typeface="Aptos" panose="020B0004020202020204" pitchFamily="34" charset="0"/>
              </a:rPr>
              <a:t>"Be saved from this perverse generation!"</a:t>
            </a:r>
          </a:p>
        </p:txBody>
      </p:sp>
    </p:spTree>
    <p:extLst>
      <p:ext uri="{BB962C8B-B14F-4D97-AF65-F5344CB8AC3E}">
        <p14:creationId xmlns:p14="http://schemas.microsoft.com/office/powerpoint/2010/main" val="282434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3" name="Rectangle 192">
            <a:extLst>
              <a:ext uri="{FF2B5EF4-FFF2-40B4-BE49-F238E27FC236}">
                <a16:creationId xmlns:a16="http://schemas.microsoft.com/office/drawing/2014/main" id="{CFB03654-F8D1-4066-85B5-5BA57499B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881AC8-2D17-EBB0-3F35-5C581004069F}"/>
              </a:ext>
            </a:extLst>
          </p:cNvPr>
          <p:cNvSpPr>
            <a:spLocks noGrp="1"/>
          </p:cNvSpPr>
          <p:nvPr>
            <p:ph type="title"/>
          </p:nvPr>
        </p:nvSpPr>
        <p:spPr>
          <a:xfrm>
            <a:off x="1073810" y="696226"/>
            <a:ext cx="8675712" cy="981892"/>
          </a:xfrm>
        </p:spPr>
        <p:txBody>
          <a:bodyPr vert="horz" lIns="91440" tIns="0" rIns="91440" bIns="0" rtlCol="0" anchorCtr="0">
            <a:normAutofit/>
          </a:bodyPr>
          <a:lstStyle/>
          <a:p>
            <a:r>
              <a:rPr lang="en-US" dirty="0"/>
              <a:t>Are you ready to obey?</a:t>
            </a:r>
          </a:p>
        </p:txBody>
      </p:sp>
      <p:sp>
        <p:nvSpPr>
          <p:cNvPr id="195" name="Rectangle 194">
            <a:extLst>
              <a:ext uri="{FF2B5EF4-FFF2-40B4-BE49-F238E27FC236}">
                <a16:creationId xmlns:a16="http://schemas.microsoft.com/office/drawing/2014/main" id="{7615BC76-014D-4BD0-A843-994E2D7598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90" y="1874829"/>
            <a:ext cx="12175432" cy="4114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7" name="Group 196">
            <a:extLst>
              <a:ext uri="{FF2B5EF4-FFF2-40B4-BE49-F238E27FC236}">
                <a16:creationId xmlns:a16="http://schemas.microsoft.com/office/drawing/2014/main" id="{39D2483B-7210-454A-B168-51DA3C1611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357372" y="-18787"/>
            <a:ext cx="1238945" cy="1919798"/>
            <a:chOff x="10357372" y="-18787"/>
            <a:chExt cx="1238945" cy="1919798"/>
          </a:xfrm>
        </p:grpSpPr>
        <p:sp>
          <p:nvSpPr>
            <p:cNvPr id="198" name="Freeform 57">
              <a:extLst>
                <a:ext uri="{FF2B5EF4-FFF2-40B4-BE49-F238E27FC236}">
                  <a16:creationId xmlns:a16="http://schemas.microsoft.com/office/drawing/2014/main" id="{F1142EB5-2791-4EAD-B4A2-43BECFBC5F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615372" y="140636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9" name="Freeform 78">
              <a:extLst>
                <a:ext uri="{FF2B5EF4-FFF2-40B4-BE49-F238E27FC236}">
                  <a16:creationId xmlns:a16="http://schemas.microsoft.com/office/drawing/2014/main" id="{2C8870C2-1368-48B0-A8CF-BC33DF7656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1520" y="755028"/>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0" name="Freeform 79">
              <a:extLst>
                <a:ext uri="{FF2B5EF4-FFF2-40B4-BE49-F238E27FC236}">
                  <a16:creationId xmlns:a16="http://schemas.microsoft.com/office/drawing/2014/main" id="{853F9E0D-F5F9-438C-B1DC-0AA3127C41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93892" y="986073"/>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1" name="Freeform 80">
              <a:extLst>
                <a:ext uri="{FF2B5EF4-FFF2-40B4-BE49-F238E27FC236}">
                  <a16:creationId xmlns:a16="http://schemas.microsoft.com/office/drawing/2014/main" id="{B4E911B1-253E-4755-9AEC-BB1DAB8E217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8551" y="1223868"/>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2" name="Freeform 83">
              <a:extLst>
                <a:ext uri="{FF2B5EF4-FFF2-40B4-BE49-F238E27FC236}">
                  <a16:creationId xmlns:a16="http://schemas.microsoft.com/office/drawing/2014/main" id="{2AF5DD4D-BF15-452D-937B-7F29FA3F28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51994" y="1699681"/>
              <a:ext cx="131153" cy="157493"/>
            </a:xfrm>
            <a:custGeom>
              <a:avLst/>
              <a:gdLst>
                <a:gd name="T0" fmla="*/ 13 w 40"/>
                <a:gd name="T1" fmla="*/ 7 h 52"/>
                <a:gd name="T2" fmla="*/ 0 w 40"/>
                <a:gd name="T3" fmla="*/ 24 h 52"/>
                <a:gd name="T4" fmla="*/ 13 w 40"/>
                <a:gd name="T5" fmla="*/ 7 h 52"/>
              </a:gdLst>
              <a:ahLst/>
              <a:cxnLst>
                <a:cxn ang="0">
                  <a:pos x="T0" y="T1"/>
                </a:cxn>
                <a:cxn ang="0">
                  <a:pos x="T2" y="T3"/>
                </a:cxn>
                <a:cxn ang="0">
                  <a:pos x="T4" y="T5"/>
                </a:cxn>
              </a:cxnLst>
              <a:rect l="0" t="0" r="r" b="b"/>
              <a:pathLst>
                <a:path w="40" h="52">
                  <a:moveTo>
                    <a:pt x="13" y="7"/>
                  </a:moveTo>
                  <a:cubicBezTo>
                    <a:pt x="40" y="12"/>
                    <a:pt x="18" y="52"/>
                    <a:pt x="0" y="24"/>
                  </a:cubicBezTo>
                  <a:cubicBezTo>
                    <a:pt x="2" y="0"/>
                    <a:pt x="6" y="17"/>
                    <a:pt x="13" y="7"/>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3" name="Freeform 84">
              <a:extLst>
                <a:ext uri="{FF2B5EF4-FFF2-40B4-BE49-F238E27FC236}">
                  <a16:creationId xmlns:a16="http://schemas.microsoft.com/office/drawing/2014/main" id="{5F821C6A-EDEE-4845-92EB-367AC60023A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63010" y="550442"/>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4" name="Freeform 86">
              <a:extLst>
                <a:ext uri="{FF2B5EF4-FFF2-40B4-BE49-F238E27FC236}">
                  <a16:creationId xmlns:a16="http://schemas.microsoft.com/office/drawing/2014/main" id="{504AA4DA-748D-4CFF-891A-5C8861EC496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2979" y="204433"/>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5" name="Freeform 89">
              <a:extLst>
                <a:ext uri="{FF2B5EF4-FFF2-40B4-BE49-F238E27FC236}">
                  <a16:creationId xmlns:a16="http://schemas.microsoft.com/office/drawing/2014/main" id="{7CC3A8FA-D5F6-4A96-9B55-4479C1717A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782" y="1487330"/>
              <a:ext cx="134697" cy="93027"/>
            </a:xfrm>
            <a:custGeom>
              <a:avLst/>
              <a:gdLst>
                <a:gd name="T0" fmla="*/ 23 w 41"/>
                <a:gd name="T1" fmla="*/ 0 h 31"/>
                <a:gd name="T2" fmla="*/ 16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3"/>
                    <a:pt x="41" y="31"/>
                    <a:pt x="16" y="25"/>
                  </a:cubicBezTo>
                  <a:cubicBezTo>
                    <a:pt x="0" y="7"/>
                    <a:pt x="14"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6" name="Freeform 106">
              <a:extLst>
                <a:ext uri="{FF2B5EF4-FFF2-40B4-BE49-F238E27FC236}">
                  <a16:creationId xmlns:a16="http://schemas.microsoft.com/office/drawing/2014/main" id="{26E1DC3C-522F-46BF-9C95-475001763F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08678" y="599147"/>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7" name="Freeform 107">
              <a:extLst>
                <a:ext uri="{FF2B5EF4-FFF2-40B4-BE49-F238E27FC236}">
                  <a16:creationId xmlns:a16="http://schemas.microsoft.com/office/drawing/2014/main" id="{F7CDF92D-312E-42AB-960E-637D404934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20666" y="1240267"/>
              <a:ext cx="154193" cy="81603"/>
            </a:xfrm>
            <a:custGeom>
              <a:avLst/>
              <a:gdLst>
                <a:gd name="T0" fmla="*/ 31 w 47"/>
                <a:gd name="T1" fmla="*/ 0 h 27"/>
                <a:gd name="T2" fmla="*/ 17 w 47"/>
                <a:gd name="T3" fmla="*/ 23 h 27"/>
                <a:gd name="T4" fmla="*/ 31 w 47"/>
                <a:gd name="T5" fmla="*/ 0 h 27"/>
              </a:gdLst>
              <a:ahLst/>
              <a:cxnLst>
                <a:cxn ang="0">
                  <a:pos x="T0" y="T1"/>
                </a:cxn>
                <a:cxn ang="0">
                  <a:pos x="T2" y="T3"/>
                </a:cxn>
                <a:cxn ang="0">
                  <a:pos x="T4" y="T5"/>
                </a:cxn>
              </a:cxnLst>
              <a:rect l="0" t="0" r="r" b="b"/>
              <a:pathLst>
                <a:path w="47" h="27">
                  <a:moveTo>
                    <a:pt x="31" y="0"/>
                  </a:moveTo>
                  <a:cubicBezTo>
                    <a:pt x="47" y="10"/>
                    <a:pt x="32" y="27"/>
                    <a:pt x="17" y="23"/>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8" name="Freeform 108">
              <a:extLst>
                <a:ext uri="{FF2B5EF4-FFF2-40B4-BE49-F238E27FC236}">
                  <a16:creationId xmlns:a16="http://schemas.microsoft.com/office/drawing/2014/main" id="{918FE320-F6B2-4BDB-95D8-DFD3B2B34F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06349" y="1208992"/>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9" name="Freeform 109">
              <a:extLst>
                <a:ext uri="{FF2B5EF4-FFF2-40B4-BE49-F238E27FC236}">
                  <a16:creationId xmlns:a16="http://schemas.microsoft.com/office/drawing/2014/main" id="{B90769B0-46E9-4B76-96A9-A247A0DF3D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89546" y="1710317"/>
              <a:ext cx="154193" cy="84866"/>
            </a:xfrm>
            <a:custGeom>
              <a:avLst/>
              <a:gdLst>
                <a:gd name="T0" fmla="*/ 26 w 47"/>
                <a:gd name="T1" fmla="*/ 0 h 28"/>
                <a:gd name="T2" fmla="*/ 10 w 47"/>
                <a:gd name="T3" fmla="*/ 26 h 28"/>
                <a:gd name="T4" fmla="*/ 26 w 47"/>
                <a:gd name="T5" fmla="*/ 0 h 28"/>
              </a:gdLst>
              <a:ahLst/>
              <a:cxnLst>
                <a:cxn ang="0">
                  <a:pos x="T0" y="T1"/>
                </a:cxn>
                <a:cxn ang="0">
                  <a:pos x="T2" y="T3"/>
                </a:cxn>
                <a:cxn ang="0">
                  <a:pos x="T4" y="T5"/>
                </a:cxn>
              </a:cxnLst>
              <a:rect l="0" t="0" r="r" b="b"/>
              <a:pathLst>
                <a:path w="47" h="28">
                  <a:moveTo>
                    <a:pt x="26" y="0"/>
                  </a:moveTo>
                  <a:cubicBezTo>
                    <a:pt x="47" y="13"/>
                    <a:pt x="28" y="28"/>
                    <a:pt x="10" y="26"/>
                  </a:cubicBezTo>
                  <a:cubicBezTo>
                    <a:pt x="0" y="13"/>
                    <a:pt x="15" y="4"/>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0" name="Freeform 110">
              <a:extLst>
                <a:ext uri="{FF2B5EF4-FFF2-40B4-BE49-F238E27FC236}">
                  <a16:creationId xmlns:a16="http://schemas.microsoft.com/office/drawing/2014/main" id="{C0CC5855-0620-41C7-AA4D-3D30E24551B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86402" y="351312"/>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1" name="Freeform 111">
              <a:extLst>
                <a:ext uri="{FF2B5EF4-FFF2-40B4-BE49-F238E27FC236}">
                  <a16:creationId xmlns:a16="http://schemas.microsoft.com/office/drawing/2014/main" id="{7A99B1F4-089E-4A1A-833C-0D0C8E7705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87601" y="1438812"/>
              <a:ext cx="131153" cy="87315"/>
            </a:xfrm>
            <a:custGeom>
              <a:avLst/>
              <a:gdLst>
                <a:gd name="T0" fmla="*/ 24 w 40"/>
                <a:gd name="T1" fmla="*/ 0 h 29"/>
                <a:gd name="T2" fmla="*/ 20 w 40"/>
                <a:gd name="T3" fmla="*/ 25 h 29"/>
                <a:gd name="T4" fmla="*/ 24 w 40"/>
                <a:gd name="T5" fmla="*/ 0 h 29"/>
              </a:gdLst>
              <a:ahLst/>
              <a:cxnLst>
                <a:cxn ang="0">
                  <a:pos x="T0" y="T1"/>
                </a:cxn>
                <a:cxn ang="0">
                  <a:pos x="T2" y="T3"/>
                </a:cxn>
                <a:cxn ang="0">
                  <a:pos x="T4" y="T5"/>
                </a:cxn>
              </a:cxnLst>
              <a:rect l="0" t="0" r="r" b="b"/>
              <a:pathLst>
                <a:path w="40" h="29">
                  <a:moveTo>
                    <a:pt x="24" y="0"/>
                  </a:moveTo>
                  <a:cubicBezTo>
                    <a:pt x="40" y="1"/>
                    <a:pt x="35" y="29"/>
                    <a:pt x="20" y="25"/>
                  </a:cubicBezTo>
                  <a:cubicBezTo>
                    <a:pt x="0" y="19"/>
                    <a:pt x="5"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2" name="Freeform 112">
              <a:extLst>
                <a:ext uri="{FF2B5EF4-FFF2-40B4-BE49-F238E27FC236}">
                  <a16:creationId xmlns:a16="http://schemas.microsoft.com/office/drawing/2014/main" id="{52C3D5C1-0862-4E4B-BAD8-C6244D0352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7104" y="920158"/>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3" name="Freeform 122">
              <a:extLst>
                <a:ext uri="{FF2B5EF4-FFF2-40B4-BE49-F238E27FC236}">
                  <a16:creationId xmlns:a16="http://schemas.microsoft.com/office/drawing/2014/main" id="{5E020019-37DA-47B1-A859-25E2009F7C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52607" y="1741989"/>
              <a:ext cx="127608" cy="81603"/>
            </a:xfrm>
            <a:custGeom>
              <a:avLst/>
              <a:gdLst>
                <a:gd name="T0" fmla="*/ 24 w 39"/>
                <a:gd name="T1" fmla="*/ 0 h 27"/>
                <a:gd name="T2" fmla="*/ 20 w 39"/>
                <a:gd name="T3" fmla="*/ 26 h 27"/>
                <a:gd name="T4" fmla="*/ 24 w 39"/>
                <a:gd name="T5" fmla="*/ 0 h 27"/>
              </a:gdLst>
              <a:ahLst/>
              <a:cxnLst>
                <a:cxn ang="0">
                  <a:pos x="T0" y="T1"/>
                </a:cxn>
                <a:cxn ang="0">
                  <a:pos x="T2" y="T3"/>
                </a:cxn>
                <a:cxn ang="0">
                  <a:pos x="T4" y="T5"/>
                </a:cxn>
              </a:cxnLst>
              <a:rect l="0" t="0" r="r" b="b"/>
              <a:pathLst>
                <a:path w="39" h="27">
                  <a:moveTo>
                    <a:pt x="24" y="0"/>
                  </a:moveTo>
                  <a:cubicBezTo>
                    <a:pt x="39" y="3"/>
                    <a:pt x="36" y="27"/>
                    <a:pt x="20" y="26"/>
                  </a:cubicBezTo>
                  <a:cubicBezTo>
                    <a:pt x="0" y="19"/>
                    <a:pt x="4"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4" name="Freeform 123">
              <a:extLst>
                <a:ext uri="{FF2B5EF4-FFF2-40B4-BE49-F238E27FC236}">
                  <a16:creationId xmlns:a16="http://schemas.microsoft.com/office/drawing/2014/main" id="{FC071985-7349-45B2-AD36-AB9014D81F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68114" y="205787"/>
              <a:ext cx="140901" cy="93843"/>
            </a:xfrm>
            <a:custGeom>
              <a:avLst/>
              <a:gdLst>
                <a:gd name="T0" fmla="*/ 26 w 43"/>
                <a:gd name="T1" fmla="*/ 3 h 31"/>
                <a:gd name="T2" fmla="*/ 40 w 43"/>
                <a:gd name="T3" fmla="*/ 23 h 31"/>
                <a:gd name="T4" fmla="*/ 26 w 43"/>
                <a:gd name="T5" fmla="*/ 3 h 31"/>
              </a:gdLst>
              <a:ahLst/>
              <a:cxnLst>
                <a:cxn ang="0">
                  <a:pos x="T0" y="T1"/>
                </a:cxn>
                <a:cxn ang="0">
                  <a:pos x="T2" y="T3"/>
                </a:cxn>
                <a:cxn ang="0">
                  <a:pos x="T4" y="T5"/>
                </a:cxn>
              </a:cxnLst>
              <a:rect l="0" t="0" r="r" b="b"/>
              <a:pathLst>
                <a:path w="43" h="31">
                  <a:moveTo>
                    <a:pt x="26" y="3"/>
                  </a:moveTo>
                  <a:cubicBezTo>
                    <a:pt x="35" y="0"/>
                    <a:pt x="43" y="17"/>
                    <a:pt x="40" y="23"/>
                  </a:cubicBezTo>
                  <a:cubicBezTo>
                    <a:pt x="20" y="31"/>
                    <a:pt x="0" y="15"/>
                    <a:pt x="26"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5" name="Freeform 130">
              <a:extLst>
                <a:ext uri="{FF2B5EF4-FFF2-40B4-BE49-F238E27FC236}">
                  <a16:creationId xmlns:a16="http://schemas.microsoft.com/office/drawing/2014/main" id="{8A8374B4-6CAE-4B1D-8AD8-BBD71C66E4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41335" y="495036"/>
              <a:ext cx="157737" cy="81603"/>
            </a:xfrm>
            <a:custGeom>
              <a:avLst/>
              <a:gdLst>
                <a:gd name="T0" fmla="*/ 31 w 48"/>
                <a:gd name="T1" fmla="*/ 0 h 27"/>
                <a:gd name="T2" fmla="*/ 18 w 48"/>
                <a:gd name="T3" fmla="*/ 24 h 27"/>
                <a:gd name="T4" fmla="*/ 31 w 48"/>
                <a:gd name="T5" fmla="*/ 0 h 27"/>
              </a:gdLst>
              <a:ahLst/>
              <a:cxnLst>
                <a:cxn ang="0">
                  <a:pos x="T0" y="T1"/>
                </a:cxn>
                <a:cxn ang="0">
                  <a:pos x="T2" y="T3"/>
                </a:cxn>
                <a:cxn ang="0">
                  <a:pos x="T4" y="T5"/>
                </a:cxn>
              </a:cxnLst>
              <a:rect l="0" t="0" r="r" b="b"/>
              <a:pathLst>
                <a:path w="48" h="27">
                  <a:moveTo>
                    <a:pt x="31" y="0"/>
                  </a:moveTo>
                  <a:cubicBezTo>
                    <a:pt x="48" y="10"/>
                    <a:pt x="32" y="27"/>
                    <a:pt x="18" y="24"/>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6" name="Freeform 131">
              <a:extLst>
                <a:ext uri="{FF2B5EF4-FFF2-40B4-BE49-F238E27FC236}">
                  <a16:creationId xmlns:a16="http://schemas.microsoft.com/office/drawing/2014/main" id="{4F0392BB-C222-4B4A-B3F7-86E1953966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55153" y="1050023"/>
              <a:ext cx="117860" cy="87315"/>
            </a:xfrm>
            <a:custGeom>
              <a:avLst/>
              <a:gdLst>
                <a:gd name="T0" fmla="*/ 15 w 36"/>
                <a:gd name="T1" fmla="*/ 0 h 29"/>
                <a:gd name="T2" fmla="*/ 25 w 36"/>
                <a:gd name="T3" fmla="*/ 15 h 29"/>
                <a:gd name="T4" fmla="*/ 13 w 36"/>
                <a:gd name="T5" fmla="*/ 21 h 29"/>
                <a:gd name="T6" fmla="*/ 15 w 36"/>
                <a:gd name="T7" fmla="*/ 0 h 29"/>
              </a:gdLst>
              <a:ahLst/>
              <a:cxnLst>
                <a:cxn ang="0">
                  <a:pos x="T0" y="T1"/>
                </a:cxn>
                <a:cxn ang="0">
                  <a:pos x="T2" y="T3"/>
                </a:cxn>
                <a:cxn ang="0">
                  <a:pos x="T4" y="T5"/>
                </a:cxn>
                <a:cxn ang="0">
                  <a:pos x="T6" y="T7"/>
                </a:cxn>
              </a:cxnLst>
              <a:rect l="0" t="0" r="r" b="b"/>
              <a:pathLst>
                <a:path w="36" h="29">
                  <a:moveTo>
                    <a:pt x="15" y="0"/>
                  </a:moveTo>
                  <a:cubicBezTo>
                    <a:pt x="21" y="0"/>
                    <a:pt x="36" y="13"/>
                    <a:pt x="25" y="15"/>
                  </a:cubicBezTo>
                  <a:cubicBezTo>
                    <a:pt x="20" y="19"/>
                    <a:pt x="20" y="22"/>
                    <a:pt x="13" y="21"/>
                  </a:cubicBezTo>
                  <a:cubicBezTo>
                    <a:pt x="0" y="29"/>
                    <a:pt x="0" y="0"/>
                    <a:pt x="1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7" name="Freeform 135">
              <a:extLst>
                <a:ext uri="{FF2B5EF4-FFF2-40B4-BE49-F238E27FC236}">
                  <a16:creationId xmlns:a16="http://schemas.microsoft.com/office/drawing/2014/main" id="{A602A52C-3AB9-4D97-AE2A-BB87DB6ACA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42492" y="820365"/>
              <a:ext cx="128495" cy="84051"/>
            </a:xfrm>
            <a:custGeom>
              <a:avLst/>
              <a:gdLst>
                <a:gd name="T0" fmla="*/ 21 w 39"/>
                <a:gd name="T1" fmla="*/ 0 h 28"/>
                <a:gd name="T2" fmla="*/ 6 w 39"/>
                <a:gd name="T3" fmla="*/ 20 h 28"/>
                <a:gd name="T4" fmla="*/ 21 w 39"/>
                <a:gd name="T5" fmla="*/ 0 h 28"/>
              </a:gdLst>
              <a:ahLst/>
              <a:cxnLst>
                <a:cxn ang="0">
                  <a:pos x="T0" y="T1"/>
                </a:cxn>
                <a:cxn ang="0">
                  <a:pos x="T2" y="T3"/>
                </a:cxn>
                <a:cxn ang="0">
                  <a:pos x="T4" y="T5"/>
                </a:cxn>
              </a:cxnLst>
              <a:rect l="0" t="0" r="r" b="b"/>
              <a:pathLst>
                <a:path w="39" h="28">
                  <a:moveTo>
                    <a:pt x="21" y="0"/>
                  </a:moveTo>
                  <a:cubicBezTo>
                    <a:pt x="39" y="12"/>
                    <a:pt x="22" y="28"/>
                    <a:pt x="6" y="20"/>
                  </a:cubicBezTo>
                  <a:cubicBezTo>
                    <a:pt x="0" y="7"/>
                    <a:pt x="7"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8" name="Freeform 141">
              <a:extLst>
                <a:ext uri="{FF2B5EF4-FFF2-40B4-BE49-F238E27FC236}">
                  <a16:creationId xmlns:a16="http://schemas.microsoft.com/office/drawing/2014/main" id="{B30A965C-348F-4CA1-882F-46F532A33B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881044" y="1422049"/>
              <a:ext cx="163941" cy="163205"/>
            </a:xfrm>
            <a:custGeom>
              <a:avLst/>
              <a:gdLst>
                <a:gd name="T0" fmla="*/ 37 w 50"/>
                <a:gd name="T1" fmla="*/ 3 h 54"/>
                <a:gd name="T2" fmla="*/ 42 w 50"/>
                <a:gd name="T3" fmla="*/ 17 h 54"/>
                <a:gd name="T4" fmla="*/ 37 w 50"/>
                <a:gd name="T5" fmla="*/ 3 h 54"/>
              </a:gdLst>
              <a:ahLst/>
              <a:cxnLst>
                <a:cxn ang="0">
                  <a:pos x="T0" y="T1"/>
                </a:cxn>
                <a:cxn ang="0">
                  <a:pos x="T2" y="T3"/>
                </a:cxn>
                <a:cxn ang="0">
                  <a:pos x="T4" y="T5"/>
                </a:cxn>
              </a:cxnLst>
              <a:rect l="0" t="0" r="r" b="b"/>
              <a:pathLst>
                <a:path w="50" h="54">
                  <a:moveTo>
                    <a:pt x="37" y="3"/>
                  </a:moveTo>
                  <a:cubicBezTo>
                    <a:pt x="50" y="3"/>
                    <a:pt x="36" y="13"/>
                    <a:pt x="42" y="17"/>
                  </a:cubicBezTo>
                  <a:cubicBezTo>
                    <a:pt x="35" y="54"/>
                    <a:pt x="0" y="0"/>
                    <a:pt x="3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9" name="Freeform 77">
              <a:extLst>
                <a:ext uri="{FF2B5EF4-FFF2-40B4-BE49-F238E27FC236}">
                  <a16:creationId xmlns:a16="http://schemas.microsoft.com/office/drawing/2014/main" id="{3DB93D99-B20E-4CEF-A4B5-E355F2EF849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9747" y="19557"/>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3" y="1"/>
                    <a:pt x="46" y="21"/>
                    <a:pt x="29" y="25"/>
                  </a:cubicBezTo>
                  <a:cubicBezTo>
                    <a:pt x="10" y="23"/>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0" name="Freeform 121">
              <a:extLst>
                <a:ext uri="{FF2B5EF4-FFF2-40B4-BE49-F238E27FC236}">
                  <a16:creationId xmlns:a16="http://schemas.microsoft.com/office/drawing/2014/main" id="{59BF81A2-5680-4745-9838-B87F14A4EE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60727" y="5686"/>
              <a:ext cx="133812" cy="84866"/>
            </a:xfrm>
            <a:custGeom>
              <a:avLst/>
              <a:gdLst>
                <a:gd name="T0" fmla="*/ 26 w 41"/>
                <a:gd name="T1" fmla="*/ 0 h 28"/>
                <a:gd name="T2" fmla="*/ 38 w 41"/>
                <a:gd name="T3" fmla="*/ 19 h 28"/>
                <a:gd name="T4" fmla="*/ 26 w 41"/>
                <a:gd name="T5" fmla="*/ 0 h 28"/>
              </a:gdLst>
              <a:ahLst/>
              <a:cxnLst>
                <a:cxn ang="0">
                  <a:pos x="T0" y="T1"/>
                </a:cxn>
                <a:cxn ang="0">
                  <a:pos x="T2" y="T3"/>
                </a:cxn>
                <a:cxn ang="0">
                  <a:pos x="T4" y="T5"/>
                </a:cxn>
              </a:cxnLst>
              <a:rect l="0" t="0" r="r" b="b"/>
              <a:pathLst>
                <a:path w="41" h="28">
                  <a:moveTo>
                    <a:pt x="26" y="0"/>
                  </a:moveTo>
                  <a:cubicBezTo>
                    <a:pt x="33" y="0"/>
                    <a:pt x="41" y="10"/>
                    <a:pt x="38" y="19"/>
                  </a:cubicBezTo>
                  <a:cubicBezTo>
                    <a:pt x="16" y="28"/>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1" name="Freeform 8">
              <a:extLst>
                <a:ext uri="{FF2B5EF4-FFF2-40B4-BE49-F238E27FC236}">
                  <a16:creationId xmlns:a16="http://schemas.microsoft.com/office/drawing/2014/main" id="{15D7F206-A93F-4CCC-B241-B733ECFCF9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22159" y="107190"/>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2" name="Freeform 87">
              <a:extLst>
                <a:ext uri="{FF2B5EF4-FFF2-40B4-BE49-F238E27FC236}">
                  <a16:creationId xmlns:a16="http://schemas.microsoft.com/office/drawing/2014/main" id="{88E77691-B7C1-4F5D-98EC-C5508CDFB6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86315" y="67225"/>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3" name="Freeform 94">
              <a:extLst>
                <a:ext uri="{FF2B5EF4-FFF2-40B4-BE49-F238E27FC236}">
                  <a16:creationId xmlns:a16="http://schemas.microsoft.com/office/drawing/2014/main" id="{B15258A7-A882-4D79-B870-C92A57D6B6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39661" y="1306068"/>
              <a:ext cx="138242" cy="102819"/>
            </a:xfrm>
            <a:custGeom>
              <a:avLst/>
              <a:gdLst>
                <a:gd name="T0" fmla="*/ 29 w 42"/>
                <a:gd name="T1" fmla="*/ 1 h 34"/>
                <a:gd name="T2" fmla="*/ 40 w 42"/>
                <a:gd name="T3" fmla="*/ 20 h 34"/>
                <a:gd name="T4" fmla="*/ 29 w 42"/>
                <a:gd name="T5" fmla="*/ 1 h 34"/>
              </a:gdLst>
              <a:ahLst/>
              <a:cxnLst>
                <a:cxn ang="0">
                  <a:pos x="T0" y="T1"/>
                </a:cxn>
                <a:cxn ang="0">
                  <a:pos x="T2" y="T3"/>
                </a:cxn>
                <a:cxn ang="0">
                  <a:pos x="T4" y="T5"/>
                </a:cxn>
              </a:cxnLst>
              <a:rect l="0" t="0" r="r" b="b"/>
              <a:pathLst>
                <a:path w="42" h="34">
                  <a:moveTo>
                    <a:pt x="29" y="1"/>
                  </a:moveTo>
                  <a:cubicBezTo>
                    <a:pt x="38" y="0"/>
                    <a:pt x="42" y="12"/>
                    <a:pt x="40" y="20"/>
                  </a:cubicBezTo>
                  <a:cubicBezTo>
                    <a:pt x="22" y="34"/>
                    <a:pt x="0" y="9"/>
                    <a:pt x="2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4" name="Freeform 97">
              <a:extLst>
                <a:ext uri="{FF2B5EF4-FFF2-40B4-BE49-F238E27FC236}">
                  <a16:creationId xmlns:a16="http://schemas.microsoft.com/office/drawing/2014/main" id="{CF3D5844-0132-49FA-BD1E-5263802F479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68751" y="1744954"/>
              <a:ext cx="190526" cy="121588"/>
            </a:xfrm>
            <a:custGeom>
              <a:avLst/>
              <a:gdLst>
                <a:gd name="T0" fmla="*/ 42 w 58"/>
                <a:gd name="T1" fmla="*/ 0 h 40"/>
                <a:gd name="T2" fmla="*/ 53 w 58"/>
                <a:gd name="T3" fmla="*/ 17 h 40"/>
                <a:gd name="T4" fmla="*/ 42 w 58"/>
                <a:gd name="T5" fmla="*/ 0 h 40"/>
              </a:gdLst>
              <a:ahLst/>
              <a:cxnLst>
                <a:cxn ang="0">
                  <a:pos x="T0" y="T1"/>
                </a:cxn>
                <a:cxn ang="0">
                  <a:pos x="T2" y="T3"/>
                </a:cxn>
                <a:cxn ang="0">
                  <a:pos x="T4" y="T5"/>
                </a:cxn>
              </a:cxnLst>
              <a:rect l="0" t="0" r="r" b="b"/>
              <a:pathLst>
                <a:path w="58" h="40">
                  <a:moveTo>
                    <a:pt x="42" y="0"/>
                  </a:moveTo>
                  <a:cubicBezTo>
                    <a:pt x="52" y="0"/>
                    <a:pt x="50" y="9"/>
                    <a:pt x="53" y="17"/>
                  </a:cubicBezTo>
                  <a:cubicBezTo>
                    <a:pt x="58" y="40"/>
                    <a:pt x="0" y="6"/>
                    <a:pt x="4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5" name="Freeform 101">
              <a:extLst>
                <a:ext uri="{FF2B5EF4-FFF2-40B4-BE49-F238E27FC236}">
                  <a16:creationId xmlns:a16="http://schemas.microsoft.com/office/drawing/2014/main" id="{A399F043-AB24-4109-800A-BD94939A400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47006" y="1478722"/>
              <a:ext cx="138242" cy="81603"/>
            </a:xfrm>
            <a:custGeom>
              <a:avLst/>
              <a:gdLst>
                <a:gd name="T0" fmla="*/ 22 w 42"/>
                <a:gd name="T1" fmla="*/ 0 h 27"/>
                <a:gd name="T2" fmla="*/ 14 w 42"/>
                <a:gd name="T3" fmla="*/ 25 h 27"/>
                <a:gd name="T4" fmla="*/ 22 w 42"/>
                <a:gd name="T5" fmla="*/ 0 h 27"/>
              </a:gdLst>
              <a:ahLst/>
              <a:cxnLst>
                <a:cxn ang="0">
                  <a:pos x="T0" y="T1"/>
                </a:cxn>
                <a:cxn ang="0">
                  <a:pos x="T2" y="T3"/>
                </a:cxn>
                <a:cxn ang="0">
                  <a:pos x="T4" y="T5"/>
                </a:cxn>
              </a:cxnLst>
              <a:rect l="0" t="0" r="r" b="b"/>
              <a:pathLst>
                <a:path w="42" h="27">
                  <a:moveTo>
                    <a:pt x="22" y="0"/>
                  </a:moveTo>
                  <a:cubicBezTo>
                    <a:pt x="42" y="7"/>
                    <a:pt x="28" y="27"/>
                    <a:pt x="14" y="25"/>
                  </a:cubicBezTo>
                  <a:cubicBezTo>
                    <a:pt x="0" y="18"/>
                    <a:pt x="9" y="2"/>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6" name="Freeform 102">
              <a:extLst>
                <a:ext uri="{FF2B5EF4-FFF2-40B4-BE49-F238E27FC236}">
                  <a16:creationId xmlns:a16="http://schemas.microsoft.com/office/drawing/2014/main" id="{796159AE-3178-456B-B411-196E260E5EE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67663" y="1109557"/>
              <a:ext cx="121406" cy="99554"/>
            </a:xfrm>
            <a:custGeom>
              <a:avLst/>
              <a:gdLst>
                <a:gd name="T0" fmla="*/ 21 w 37"/>
                <a:gd name="T1" fmla="*/ 0 h 33"/>
                <a:gd name="T2" fmla="*/ 19 w 37"/>
                <a:gd name="T3" fmla="*/ 23 h 33"/>
                <a:gd name="T4" fmla="*/ 21 w 37"/>
                <a:gd name="T5" fmla="*/ 0 h 33"/>
              </a:gdLst>
              <a:ahLst/>
              <a:cxnLst>
                <a:cxn ang="0">
                  <a:pos x="T0" y="T1"/>
                </a:cxn>
                <a:cxn ang="0">
                  <a:pos x="T2" y="T3"/>
                </a:cxn>
                <a:cxn ang="0">
                  <a:pos x="T4" y="T5"/>
                </a:cxn>
              </a:cxnLst>
              <a:rect l="0" t="0" r="r" b="b"/>
              <a:pathLst>
                <a:path w="37" h="33">
                  <a:moveTo>
                    <a:pt x="21" y="0"/>
                  </a:moveTo>
                  <a:cubicBezTo>
                    <a:pt x="37" y="0"/>
                    <a:pt x="29" y="33"/>
                    <a:pt x="19" y="23"/>
                  </a:cubicBezTo>
                  <a:cubicBezTo>
                    <a:pt x="0" y="30"/>
                    <a:pt x="3"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7" name="Freeform 103">
              <a:extLst>
                <a:ext uri="{FF2B5EF4-FFF2-40B4-BE49-F238E27FC236}">
                  <a16:creationId xmlns:a16="http://schemas.microsoft.com/office/drawing/2014/main" id="{B0562100-3934-4A15-8C23-D55F111D9E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65260" y="835870"/>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8" name="Freeform 117">
              <a:extLst>
                <a:ext uri="{FF2B5EF4-FFF2-40B4-BE49-F238E27FC236}">
                  <a16:creationId xmlns:a16="http://schemas.microsoft.com/office/drawing/2014/main" id="{6DD7C928-63AE-4BCB-9843-570F9E04E9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47263" y="889298"/>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9" name="Freeform 118">
              <a:extLst>
                <a:ext uri="{FF2B5EF4-FFF2-40B4-BE49-F238E27FC236}">
                  <a16:creationId xmlns:a16="http://schemas.microsoft.com/office/drawing/2014/main" id="{5AC011E4-1DCA-418C-8008-AE4E1E61D0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33783" y="221033"/>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0" name="Freeform 119">
              <a:extLst>
                <a:ext uri="{FF2B5EF4-FFF2-40B4-BE49-F238E27FC236}">
                  <a16:creationId xmlns:a16="http://schemas.microsoft.com/office/drawing/2014/main" id="{5B2D3B89-E1F5-40D8-AEC0-8E7B2E67AE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14899" y="458514"/>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1" name="Freeform 136">
              <a:extLst>
                <a:ext uri="{FF2B5EF4-FFF2-40B4-BE49-F238E27FC236}">
                  <a16:creationId xmlns:a16="http://schemas.microsoft.com/office/drawing/2014/main" id="{DBB111D7-2067-4503-A6F9-647407E1819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42418" y="1263253"/>
              <a:ext cx="127608" cy="69362"/>
            </a:xfrm>
            <a:custGeom>
              <a:avLst/>
              <a:gdLst>
                <a:gd name="T0" fmla="*/ 21 w 39"/>
                <a:gd name="T1" fmla="*/ 0 h 23"/>
                <a:gd name="T2" fmla="*/ 22 w 39"/>
                <a:gd name="T3" fmla="*/ 23 h 23"/>
                <a:gd name="T4" fmla="*/ 21 w 39"/>
                <a:gd name="T5" fmla="*/ 0 h 23"/>
              </a:gdLst>
              <a:ahLst/>
              <a:cxnLst>
                <a:cxn ang="0">
                  <a:pos x="T0" y="T1"/>
                </a:cxn>
                <a:cxn ang="0">
                  <a:pos x="T2" y="T3"/>
                </a:cxn>
                <a:cxn ang="0">
                  <a:pos x="T4" y="T5"/>
                </a:cxn>
              </a:cxnLst>
              <a:rect l="0" t="0" r="r" b="b"/>
              <a:pathLst>
                <a:path w="39" h="23">
                  <a:moveTo>
                    <a:pt x="21" y="0"/>
                  </a:moveTo>
                  <a:cubicBezTo>
                    <a:pt x="37" y="0"/>
                    <a:pt x="39" y="22"/>
                    <a:pt x="22" y="23"/>
                  </a:cubicBezTo>
                  <a:cubicBezTo>
                    <a:pt x="7" y="22"/>
                    <a:pt x="0" y="5"/>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2" name="Freeform 137">
              <a:extLst>
                <a:ext uri="{FF2B5EF4-FFF2-40B4-BE49-F238E27FC236}">
                  <a16:creationId xmlns:a16="http://schemas.microsoft.com/office/drawing/2014/main" id="{20B3ED41-DE4C-4CE7-A8DE-B4ED03137D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57923" y="1656413"/>
              <a:ext cx="127608" cy="93843"/>
            </a:xfrm>
            <a:custGeom>
              <a:avLst/>
              <a:gdLst>
                <a:gd name="T0" fmla="*/ 23 w 39"/>
                <a:gd name="T1" fmla="*/ 0 h 31"/>
                <a:gd name="T2" fmla="*/ 17 w 39"/>
                <a:gd name="T3" fmla="*/ 26 h 31"/>
                <a:gd name="T4" fmla="*/ 23 w 39"/>
                <a:gd name="T5" fmla="*/ 0 h 31"/>
              </a:gdLst>
              <a:ahLst/>
              <a:cxnLst>
                <a:cxn ang="0">
                  <a:pos x="T0" y="T1"/>
                </a:cxn>
                <a:cxn ang="0">
                  <a:pos x="T2" y="T3"/>
                </a:cxn>
                <a:cxn ang="0">
                  <a:pos x="T4" y="T5"/>
                </a:cxn>
              </a:cxnLst>
              <a:rect l="0" t="0" r="r" b="b"/>
              <a:pathLst>
                <a:path w="39" h="31">
                  <a:moveTo>
                    <a:pt x="23" y="0"/>
                  </a:moveTo>
                  <a:cubicBezTo>
                    <a:pt x="39" y="3"/>
                    <a:pt x="39" y="31"/>
                    <a:pt x="17" y="26"/>
                  </a:cubicBezTo>
                  <a:cubicBezTo>
                    <a:pt x="0" y="6"/>
                    <a:pt x="15" y="5"/>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3" name="Freeform 139">
              <a:extLst>
                <a:ext uri="{FF2B5EF4-FFF2-40B4-BE49-F238E27FC236}">
                  <a16:creationId xmlns:a16="http://schemas.microsoft.com/office/drawing/2014/main" id="{F4EE6DAD-6518-47B6-A04F-484A1626769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61863" y="321142"/>
              <a:ext cx="131153" cy="87315"/>
            </a:xfrm>
            <a:custGeom>
              <a:avLst/>
              <a:gdLst>
                <a:gd name="T0" fmla="*/ 24 w 40"/>
                <a:gd name="T1" fmla="*/ 0 h 29"/>
                <a:gd name="T2" fmla="*/ 19 w 40"/>
                <a:gd name="T3" fmla="*/ 26 h 29"/>
                <a:gd name="T4" fmla="*/ 24 w 40"/>
                <a:gd name="T5" fmla="*/ 0 h 29"/>
              </a:gdLst>
              <a:ahLst/>
              <a:cxnLst>
                <a:cxn ang="0">
                  <a:pos x="T0" y="T1"/>
                </a:cxn>
                <a:cxn ang="0">
                  <a:pos x="T2" y="T3"/>
                </a:cxn>
                <a:cxn ang="0">
                  <a:pos x="T4" y="T5"/>
                </a:cxn>
              </a:cxnLst>
              <a:rect l="0" t="0" r="r" b="b"/>
              <a:pathLst>
                <a:path w="40" h="29">
                  <a:moveTo>
                    <a:pt x="24" y="0"/>
                  </a:moveTo>
                  <a:cubicBezTo>
                    <a:pt x="40" y="2"/>
                    <a:pt x="34" y="29"/>
                    <a:pt x="19" y="26"/>
                  </a:cubicBezTo>
                  <a:cubicBezTo>
                    <a:pt x="0" y="19"/>
                    <a:pt x="4"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4" name="Freeform 143">
              <a:extLst>
                <a:ext uri="{FF2B5EF4-FFF2-40B4-BE49-F238E27FC236}">
                  <a16:creationId xmlns:a16="http://schemas.microsoft.com/office/drawing/2014/main" id="{B6867974-B4C0-48AA-A205-B435998B74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72041" y="1015660"/>
              <a:ext cx="121406" cy="78339"/>
            </a:xfrm>
            <a:custGeom>
              <a:avLst/>
              <a:gdLst>
                <a:gd name="T0" fmla="*/ 21 w 37"/>
                <a:gd name="T1" fmla="*/ 0 h 26"/>
                <a:gd name="T2" fmla="*/ 22 w 37"/>
                <a:gd name="T3" fmla="*/ 26 h 26"/>
                <a:gd name="T4" fmla="*/ 21 w 37"/>
                <a:gd name="T5" fmla="*/ 0 h 26"/>
              </a:gdLst>
              <a:ahLst/>
              <a:cxnLst>
                <a:cxn ang="0">
                  <a:pos x="T0" y="T1"/>
                </a:cxn>
                <a:cxn ang="0">
                  <a:pos x="T2" y="T3"/>
                </a:cxn>
                <a:cxn ang="0">
                  <a:pos x="T4" y="T5"/>
                </a:cxn>
              </a:cxnLst>
              <a:rect l="0" t="0" r="r" b="b"/>
              <a:pathLst>
                <a:path w="37" h="26">
                  <a:moveTo>
                    <a:pt x="21" y="0"/>
                  </a:moveTo>
                  <a:cubicBezTo>
                    <a:pt x="32" y="2"/>
                    <a:pt x="37" y="23"/>
                    <a:pt x="22" y="26"/>
                  </a:cubicBezTo>
                  <a:cubicBezTo>
                    <a:pt x="3" y="26"/>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5" name="Freeform 144">
              <a:extLst>
                <a:ext uri="{FF2B5EF4-FFF2-40B4-BE49-F238E27FC236}">
                  <a16:creationId xmlns:a16="http://schemas.microsoft.com/office/drawing/2014/main" id="{21F27A0E-A6C1-4AFE-8CBA-28E4FE70BC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88371" y="790064"/>
              <a:ext cx="141786" cy="90579"/>
            </a:xfrm>
            <a:custGeom>
              <a:avLst/>
              <a:gdLst>
                <a:gd name="T0" fmla="*/ 28 w 43"/>
                <a:gd name="T1" fmla="*/ 2 h 30"/>
                <a:gd name="T2" fmla="*/ 41 w 43"/>
                <a:gd name="T3" fmla="*/ 20 h 30"/>
                <a:gd name="T4" fmla="*/ 28 w 43"/>
                <a:gd name="T5" fmla="*/ 2 h 30"/>
              </a:gdLst>
              <a:ahLst/>
              <a:cxnLst>
                <a:cxn ang="0">
                  <a:pos x="T0" y="T1"/>
                </a:cxn>
                <a:cxn ang="0">
                  <a:pos x="T2" y="T3"/>
                </a:cxn>
                <a:cxn ang="0">
                  <a:pos x="T4" y="T5"/>
                </a:cxn>
              </a:cxnLst>
              <a:rect l="0" t="0" r="r" b="b"/>
              <a:pathLst>
                <a:path w="43" h="30">
                  <a:moveTo>
                    <a:pt x="28" y="2"/>
                  </a:moveTo>
                  <a:cubicBezTo>
                    <a:pt x="36" y="0"/>
                    <a:pt x="43" y="12"/>
                    <a:pt x="41" y="20"/>
                  </a:cubicBezTo>
                  <a:cubicBezTo>
                    <a:pt x="24" y="30"/>
                    <a:pt x="0" y="14"/>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6" name="Freeform 145">
              <a:extLst>
                <a:ext uri="{FF2B5EF4-FFF2-40B4-BE49-F238E27FC236}">
                  <a16:creationId xmlns:a16="http://schemas.microsoft.com/office/drawing/2014/main" id="{AAA114B9-98D7-4840-8602-457F0741B7A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92441" y="602066"/>
              <a:ext cx="121406" cy="66913"/>
            </a:xfrm>
            <a:custGeom>
              <a:avLst/>
              <a:gdLst>
                <a:gd name="T0" fmla="*/ 19 w 37"/>
                <a:gd name="T1" fmla="*/ 0 h 22"/>
                <a:gd name="T2" fmla="*/ 19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1"/>
                    <a:pt x="37" y="22"/>
                    <a:pt x="19" y="22"/>
                  </a:cubicBezTo>
                  <a:cubicBezTo>
                    <a:pt x="6" y="18"/>
                    <a:pt x="0" y="4"/>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7" name="Freeform 8">
              <a:extLst>
                <a:ext uri="{FF2B5EF4-FFF2-40B4-BE49-F238E27FC236}">
                  <a16:creationId xmlns:a16="http://schemas.microsoft.com/office/drawing/2014/main" id="{4E9E63DF-694C-4693-8D8B-0275BB744DB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56151" y="131093"/>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39" name="Freeform 113">
            <a:extLst>
              <a:ext uri="{FF2B5EF4-FFF2-40B4-BE49-F238E27FC236}">
                <a16:creationId xmlns:a16="http://schemas.microsoft.com/office/drawing/2014/main" id="{B1A3BF1A-EF96-468A-B04F-AFDF6621D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0429612" y="2010881"/>
            <a:ext cx="9748" cy="8977"/>
          </a:xfrm>
          <a:custGeom>
            <a:avLst/>
            <a:gdLst>
              <a:gd name="T0" fmla="*/ 1 w 3"/>
              <a:gd name="T1" fmla="*/ 0 h 3"/>
              <a:gd name="T2" fmla="*/ 3 w 3"/>
              <a:gd name="T3" fmla="*/ 1 h 3"/>
              <a:gd name="T4" fmla="*/ 1 w 3"/>
              <a:gd name="T5" fmla="*/ 0 h 3"/>
            </a:gdLst>
            <a:ahLst/>
            <a:cxnLst>
              <a:cxn ang="0">
                <a:pos x="T0" y="T1"/>
              </a:cxn>
              <a:cxn ang="0">
                <a:pos x="T2" y="T3"/>
              </a:cxn>
              <a:cxn ang="0">
                <a:pos x="T4" y="T5"/>
              </a:cxn>
            </a:cxnLst>
            <a:rect l="0" t="0" r="r" b="b"/>
            <a:pathLst>
              <a:path w="3" h="3">
                <a:moveTo>
                  <a:pt x="1" y="0"/>
                </a:moveTo>
                <a:cubicBezTo>
                  <a:pt x="1" y="0"/>
                  <a:pt x="2" y="1"/>
                  <a:pt x="3" y="1"/>
                </a:cubicBezTo>
                <a:cubicBezTo>
                  <a:pt x="2" y="3"/>
                  <a:pt x="0" y="1"/>
                  <a:pt x="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 name="Content Placeholder 2">
            <a:extLst>
              <a:ext uri="{FF2B5EF4-FFF2-40B4-BE49-F238E27FC236}">
                <a16:creationId xmlns:a16="http://schemas.microsoft.com/office/drawing/2014/main" id="{FD6C923C-04DB-C635-35CA-3D8974AA570F}"/>
              </a:ext>
            </a:extLst>
          </p:cNvPr>
          <p:cNvSpPr>
            <a:spLocks noGrp="1"/>
          </p:cNvSpPr>
          <p:nvPr>
            <p:ph idx="1"/>
          </p:nvPr>
        </p:nvSpPr>
        <p:spPr>
          <a:xfrm>
            <a:off x="602901" y="1901010"/>
            <a:ext cx="5974192" cy="4086691"/>
          </a:xfrm>
        </p:spPr>
        <p:txBody>
          <a:bodyPr>
            <a:normAutofit/>
          </a:bodyPr>
          <a:lstStyle/>
          <a:p>
            <a:pPr marL="0" indent="0">
              <a:lnSpc>
                <a:spcPct val="100000"/>
              </a:lnSpc>
              <a:spcBef>
                <a:spcPts val="0"/>
              </a:spcBef>
              <a:spcAft>
                <a:spcPts val="600"/>
              </a:spcAft>
              <a:buNone/>
            </a:pPr>
            <a:r>
              <a:rPr lang="en-US" sz="3200" b="1" dirty="0">
                <a:latin typeface="Aptos" panose="020B0004020202020204" pitchFamily="34" charset="0"/>
              </a:rPr>
              <a:t>2 Thessalonians 1:7-8  </a:t>
            </a:r>
            <a:r>
              <a:rPr lang="en-US" sz="3200" dirty="0">
                <a:latin typeface="Aptos" panose="020B0004020202020204" pitchFamily="34" charset="0"/>
              </a:rPr>
              <a:t>… the Lord Jesus will be revealed from heaven with His mighty angels in flaming fire, dealing out retribution to those who do not know God and to those who do not obey the gospel of our Lord Jesus.</a:t>
            </a:r>
          </a:p>
        </p:txBody>
      </p:sp>
      <p:grpSp>
        <p:nvGrpSpPr>
          <p:cNvPr id="241" name="Group 240">
            <a:extLst>
              <a:ext uri="{FF2B5EF4-FFF2-40B4-BE49-F238E27FC236}">
                <a16:creationId xmlns:a16="http://schemas.microsoft.com/office/drawing/2014/main" id="{AC1582F5-FF93-46BF-A92F-D4490D6538C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372524" y="5987703"/>
            <a:ext cx="1274531" cy="932361"/>
            <a:chOff x="10372524" y="5987703"/>
            <a:chExt cx="1274531" cy="932361"/>
          </a:xfrm>
        </p:grpSpPr>
        <p:sp>
          <p:nvSpPr>
            <p:cNvPr id="242" name="Freeform 82">
              <a:extLst>
                <a:ext uri="{FF2B5EF4-FFF2-40B4-BE49-F238E27FC236}">
                  <a16:creationId xmlns:a16="http://schemas.microsoft.com/office/drawing/2014/main" id="{EDA30C63-7387-41DF-A6B0-5E3B1AF60C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61" y="6018941"/>
              <a:ext cx="128495" cy="69362"/>
            </a:xfrm>
            <a:custGeom>
              <a:avLst/>
              <a:gdLst>
                <a:gd name="T0" fmla="*/ 16 w 39"/>
                <a:gd name="T1" fmla="*/ 0 h 23"/>
                <a:gd name="T2" fmla="*/ 10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8"/>
                    <a:pt x="31" y="18"/>
                    <a:pt x="10" y="23"/>
                  </a:cubicBezTo>
                  <a:cubicBezTo>
                    <a:pt x="0" y="16"/>
                    <a:pt x="4"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3" name="Freeform 70">
              <a:extLst>
                <a:ext uri="{FF2B5EF4-FFF2-40B4-BE49-F238E27FC236}">
                  <a16:creationId xmlns:a16="http://schemas.microsoft.com/office/drawing/2014/main" id="{0F9349DE-8C14-4D6E-B1C2-4750F704C0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43533" y="6280908"/>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4" name="Freeform 85">
              <a:extLst>
                <a:ext uri="{FF2B5EF4-FFF2-40B4-BE49-F238E27FC236}">
                  <a16:creationId xmlns:a16="http://schemas.microsoft.com/office/drawing/2014/main" id="{0093B34B-1559-4D7A-90CF-114125FD62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20975" y="6503581"/>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5" name="Freeform 87">
              <a:extLst>
                <a:ext uri="{FF2B5EF4-FFF2-40B4-BE49-F238E27FC236}">
                  <a16:creationId xmlns:a16="http://schemas.microsoft.com/office/drawing/2014/main" id="{F32E37EB-F93F-4ACA-8EC5-8313085014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22215" y="6733978"/>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6" name="Freeform 94">
              <a:extLst>
                <a:ext uri="{FF2B5EF4-FFF2-40B4-BE49-F238E27FC236}">
                  <a16:creationId xmlns:a16="http://schemas.microsoft.com/office/drawing/2014/main" id="{6486B439-14A8-40F4-BD01-2647D4752F0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06680" y="6716732"/>
              <a:ext cx="138242" cy="102819"/>
            </a:xfrm>
            <a:custGeom>
              <a:avLst/>
              <a:gdLst>
                <a:gd name="T0" fmla="*/ 29 w 42"/>
                <a:gd name="T1" fmla="*/ 1 h 34"/>
                <a:gd name="T2" fmla="*/ 40 w 42"/>
                <a:gd name="T3" fmla="*/ 20 h 34"/>
                <a:gd name="T4" fmla="*/ 29 w 42"/>
                <a:gd name="T5" fmla="*/ 1 h 34"/>
              </a:gdLst>
              <a:ahLst/>
              <a:cxnLst>
                <a:cxn ang="0">
                  <a:pos x="T0" y="T1"/>
                </a:cxn>
                <a:cxn ang="0">
                  <a:pos x="T2" y="T3"/>
                </a:cxn>
                <a:cxn ang="0">
                  <a:pos x="T4" y="T5"/>
                </a:cxn>
              </a:cxnLst>
              <a:rect l="0" t="0" r="r" b="b"/>
              <a:pathLst>
                <a:path w="42" h="34">
                  <a:moveTo>
                    <a:pt x="29" y="1"/>
                  </a:moveTo>
                  <a:cubicBezTo>
                    <a:pt x="38" y="0"/>
                    <a:pt x="42" y="12"/>
                    <a:pt x="40" y="20"/>
                  </a:cubicBezTo>
                  <a:cubicBezTo>
                    <a:pt x="22" y="34"/>
                    <a:pt x="0" y="9"/>
                    <a:pt x="2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7" name="Freeform 118">
              <a:extLst>
                <a:ext uri="{FF2B5EF4-FFF2-40B4-BE49-F238E27FC236}">
                  <a16:creationId xmlns:a16="http://schemas.microsoft.com/office/drawing/2014/main" id="{3EA0483A-6030-445C-9A9E-FC8847FD44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03570" y="6600503"/>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8" name="Freeform 119">
              <a:extLst>
                <a:ext uri="{FF2B5EF4-FFF2-40B4-BE49-F238E27FC236}">
                  <a16:creationId xmlns:a16="http://schemas.microsoft.com/office/drawing/2014/main" id="{54E9F49B-F300-4A14-B0F3-36A75B1713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89260" y="6415578"/>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9" name="Freeform 139">
              <a:extLst>
                <a:ext uri="{FF2B5EF4-FFF2-40B4-BE49-F238E27FC236}">
                  <a16:creationId xmlns:a16="http://schemas.microsoft.com/office/drawing/2014/main" id="{293DA61B-9566-467E-A357-E86CD8E7E23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04088" y="6551279"/>
              <a:ext cx="131153" cy="87315"/>
            </a:xfrm>
            <a:custGeom>
              <a:avLst/>
              <a:gdLst>
                <a:gd name="T0" fmla="*/ 24 w 40"/>
                <a:gd name="T1" fmla="*/ 0 h 29"/>
                <a:gd name="T2" fmla="*/ 19 w 40"/>
                <a:gd name="T3" fmla="*/ 26 h 29"/>
                <a:gd name="T4" fmla="*/ 24 w 40"/>
                <a:gd name="T5" fmla="*/ 0 h 29"/>
              </a:gdLst>
              <a:ahLst/>
              <a:cxnLst>
                <a:cxn ang="0">
                  <a:pos x="T0" y="T1"/>
                </a:cxn>
                <a:cxn ang="0">
                  <a:pos x="T2" y="T3"/>
                </a:cxn>
                <a:cxn ang="0">
                  <a:pos x="T4" y="T5"/>
                </a:cxn>
              </a:cxnLst>
              <a:rect l="0" t="0" r="r" b="b"/>
              <a:pathLst>
                <a:path w="40" h="29">
                  <a:moveTo>
                    <a:pt x="24" y="0"/>
                  </a:moveTo>
                  <a:cubicBezTo>
                    <a:pt x="40" y="2"/>
                    <a:pt x="34" y="29"/>
                    <a:pt x="19" y="26"/>
                  </a:cubicBezTo>
                  <a:cubicBezTo>
                    <a:pt x="0" y="19"/>
                    <a:pt x="4"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0" name="Freeform 144">
              <a:extLst>
                <a:ext uri="{FF2B5EF4-FFF2-40B4-BE49-F238E27FC236}">
                  <a16:creationId xmlns:a16="http://schemas.microsoft.com/office/drawing/2014/main" id="{A1A7223C-6F2C-487D-A45A-6EBBD051A5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641775" y="6182738"/>
              <a:ext cx="141786" cy="90579"/>
            </a:xfrm>
            <a:custGeom>
              <a:avLst/>
              <a:gdLst>
                <a:gd name="T0" fmla="*/ 28 w 43"/>
                <a:gd name="T1" fmla="*/ 2 h 30"/>
                <a:gd name="T2" fmla="*/ 41 w 43"/>
                <a:gd name="T3" fmla="*/ 20 h 30"/>
                <a:gd name="T4" fmla="*/ 28 w 43"/>
                <a:gd name="T5" fmla="*/ 2 h 30"/>
              </a:gdLst>
              <a:ahLst/>
              <a:cxnLst>
                <a:cxn ang="0">
                  <a:pos x="T0" y="T1"/>
                </a:cxn>
                <a:cxn ang="0">
                  <a:pos x="T2" y="T3"/>
                </a:cxn>
                <a:cxn ang="0">
                  <a:pos x="T4" y="T5"/>
                </a:cxn>
              </a:cxnLst>
              <a:rect l="0" t="0" r="r" b="b"/>
              <a:pathLst>
                <a:path w="43" h="30">
                  <a:moveTo>
                    <a:pt x="28" y="2"/>
                  </a:moveTo>
                  <a:cubicBezTo>
                    <a:pt x="36" y="0"/>
                    <a:pt x="43" y="12"/>
                    <a:pt x="41" y="20"/>
                  </a:cubicBezTo>
                  <a:cubicBezTo>
                    <a:pt x="24" y="30"/>
                    <a:pt x="0" y="14"/>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1" name="Freeform 145">
              <a:extLst>
                <a:ext uri="{FF2B5EF4-FFF2-40B4-BE49-F238E27FC236}">
                  <a16:creationId xmlns:a16="http://schemas.microsoft.com/office/drawing/2014/main" id="{DC4DE17D-AC51-4C89-AC1A-016A928A10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883257" y="6290757"/>
              <a:ext cx="121406" cy="66913"/>
            </a:xfrm>
            <a:custGeom>
              <a:avLst/>
              <a:gdLst>
                <a:gd name="T0" fmla="*/ 19 w 37"/>
                <a:gd name="T1" fmla="*/ 0 h 22"/>
                <a:gd name="T2" fmla="*/ 19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1"/>
                    <a:pt x="37" y="22"/>
                    <a:pt x="19" y="22"/>
                  </a:cubicBezTo>
                  <a:cubicBezTo>
                    <a:pt x="6" y="18"/>
                    <a:pt x="0" y="4"/>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2" name="Freeform 8">
              <a:extLst>
                <a:ext uri="{FF2B5EF4-FFF2-40B4-BE49-F238E27FC236}">
                  <a16:creationId xmlns:a16="http://schemas.microsoft.com/office/drawing/2014/main" id="{95D0E198-D3C3-4790-881E-4DF6C9D7FD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09800" y="6752465"/>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3" name="Freeform 51">
              <a:extLst>
                <a:ext uri="{FF2B5EF4-FFF2-40B4-BE49-F238E27FC236}">
                  <a16:creationId xmlns:a16="http://schemas.microsoft.com/office/drawing/2014/main" id="{E9952623-7C81-47CA-85D8-C872DE84E40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1219682" y="6196029"/>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4" name="Freeform 78">
              <a:extLst>
                <a:ext uri="{FF2B5EF4-FFF2-40B4-BE49-F238E27FC236}">
                  <a16:creationId xmlns:a16="http://schemas.microsoft.com/office/drawing/2014/main" id="{F90AA42C-D724-4AD8-81F3-CDFC420635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53319" y="6028606"/>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5" name="Freeform 84">
              <a:extLst>
                <a:ext uri="{FF2B5EF4-FFF2-40B4-BE49-F238E27FC236}">
                  <a16:creationId xmlns:a16="http://schemas.microsoft.com/office/drawing/2014/main" id="{CAB3A278-E8E7-4070-B30A-31B5DE9805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1487085" y="6029984"/>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6" name="Freeform 86">
              <a:extLst>
                <a:ext uri="{FF2B5EF4-FFF2-40B4-BE49-F238E27FC236}">
                  <a16:creationId xmlns:a16="http://schemas.microsoft.com/office/drawing/2014/main" id="{910FC82B-A4C1-428C-A576-79B5F6D189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918273" y="6040831"/>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7" name="Freeform 106">
              <a:extLst>
                <a:ext uri="{FF2B5EF4-FFF2-40B4-BE49-F238E27FC236}">
                  <a16:creationId xmlns:a16="http://schemas.microsoft.com/office/drawing/2014/main" id="{B9CB6255-5C91-4496-B0AE-529737BC53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53729" y="628141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8" name="Freeform 110">
              <a:extLst>
                <a:ext uri="{FF2B5EF4-FFF2-40B4-BE49-F238E27FC236}">
                  <a16:creationId xmlns:a16="http://schemas.microsoft.com/office/drawing/2014/main" id="{A58DBA3F-B3E2-4AD9-A93C-FDF997582E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83094" y="6512109"/>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9" name="Freeform 123">
              <a:extLst>
                <a:ext uri="{FF2B5EF4-FFF2-40B4-BE49-F238E27FC236}">
                  <a16:creationId xmlns:a16="http://schemas.microsoft.com/office/drawing/2014/main" id="{AE100164-158F-422B-8A80-DFF4E0E06E3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11803" y="6599947"/>
              <a:ext cx="140901" cy="93843"/>
            </a:xfrm>
            <a:custGeom>
              <a:avLst/>
              <a:gdLst>
                <a:gd name="T0" fmla="*/ 26 w 43"/>
                <a:gd name="T1" fmla="*/ 3 h 31"/>
                <a:gd name="T2" fmla="*/ 40 w 43"/>
                <a:gd name="T3" fmla="*/ 23 h 31"/>
                <a:gd name="T4" fmla="*/ 26 w 43"/>
                <a:gd name="T5" fmla="*/ 3 h 31"/>
              </a:gdLst>
              <a:ahLst/>
              <a:cxnLst>
                <a:cxn ang="0">
                  <a:pos x="T0" y="T1"/>
                </a:cxn>
                <a:cxn ang="0">
                  <a:pos x="T2" y="T3"/>
                </a:cxn>
                <a:cxn ang="0">
                  <a:pos x="T4" y="T5"/>
                </a:cxn>
              </a:cxnLst>
              <a:rect l="0" t="0" r="r" b="b"/>
              <a:pathLst>
                <a:path w="43" h="31">
                  <a:moveTo>
                    <a:pt x="26" y="3"/>
                  </a:moveTo>
                  <a:cubicBezTo>
                    <a:pt x="35" y="0"/>
                    <a:pt x="43" y="17"/>
                    <a:pt x="40" y="23"/>
                  </a:cubicBezTo>
                  <a:cubicBezTo>
                    <a:pt x="20" y="31"/>
                    <a:pt x="0" y="15"/>
                    <a:pt x="26"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0" name="Freeform 130">
              <a:extLst>
                <a:ext uri="{FF2B5EF4-FFF2-40B4-BE49-F238E27FC236}">
                  <a16:creationId xmlns:a16="http://schemas.microsoft.com/office/drawing/2014/main" id="{1A0EF69A-22C3-4FF9-B6DD-55C6DAC3BB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98032" y="6383097"/>
              <a:ext cx="157737" cy="81603"/>
            </a:xfrm>
            <a:custGeom>
              <a:avLst/>
              <a:gdLst>
                <a:gd name="T0" fmla="*/ 31 w 48"/>
                <a:gd name="T1" fmla="*/ 0 h 27"/>
                <a:gd name="T2" fmla="*/ 18 w 48"/>
                <a:gd name="T3" fmla="*/ 24 h 27"/>
                <a:gd name="T4" fmla="*/ 31 w 48"/>
                <a:gd name="T5" fmla="*/ 0 h 27"/>
              </a:gdLst>
              <a:ahLst/>
              <a:cxnLst>
                <a:cxn ang="0">
                  <a:pos x="T0" y="T1"/>
                </a:cxn>
                <a:cxn ang="0">
                  <a:pos x="T2" y="T3"/>
                </a:cxn>
                <a:cxn ang="0">
                  <a:pos x="T4" y="T5"/>
                </a:cxn>
              </a:cxnLst>
              <a:rect l="0" t="0" r="r" b="b"/>
              <a:pathLst>
                <a:path w="48" h="27">
                  <a:moveTo>
                    <a:pt x="31" y="0"/>
                  </a:moveTo>
                  <a:cubicBezTo>
                    <a:pt x="48" y="10"/>
                    <a:pt x="32" y="27"/>
                    <a:pt x="18" y="24"/>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1" name="Freeform 141">
              <a:extLst>
                <a:ext uri="{FF2B5EF4-FFF2-40B4-BE49-F238E27FC236}">
                  <a16:creationId xmlns:a16="http://schemas.microsoft.com/office/drawing/2014/main" id="{3963C700-CFE8-4ED2-8E1E-1139AC305D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56888" y="6756491"/>
              <a:ext cx="163941" cy="163205"/>
            </a:xfrm>
            <a:custGeom>
              <a:avLst/>
              <a:gdLst>
                <a:gd name="T0" fmla="*/ 37 w 50"/>
                <a:gd name="T1" fmla="*/ 3 h 54"/>
                <a:gd name="T2" fmla="*/ 42 w 50"/>
                <a:gd name="T3" fmla="*/ 17 h 54"/>
                <a:gd name="T4" fmla="*/ 37 w 50"/>
                <a:gd name="T5" fmla="*/ 3 h 54"/>
              </a:gdLst>
              <a:ahLst/>
              <a:cxnLst>
                <a:cxn ang="0">
                  <a:pos x="T0" y="T1"/>
                </a:cxn>
                <a:cxn ang="0">
                  <a:pos x="T2" y="T3"/>
                </a:cxn>
                <a:cxn ang="0">
                  <a:pos x="T4" y="T5"/>
                </a:cxn>
              </a:cxnLst>
              <a:rect l="0" t="0" r="r" b="b"/>
              <a:pathLst>
                <a:path w="50" h="54">
                  <a:moveTo>
                    <a:pt x="37" y="3"/>
                  </a:moveTo>
                  <a:cubicBezTo>
                    <a:pt x="50" y="3"/>
                    <a:pt x="36" y="13"/>
                    <a:pt x="42" y="17"/>
                  </a:cubicBezTo>
                  <a:cubicBezTo>
                    <a:pt x="35" y="54"/>
                    <a:pt x="0" y="0"/>
                    <a:pt x="3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2" name="Freeform 99">
              <a:extLst>
                <a:ext uri="{FF2B5EF4-FFF2-40B4-BE49-F238E27FC236}">
                  <a16:creationId xmlns:a16="http://schemas.microsoft.com/office/drawing/2014/main" id="{86FC694B-4A70-4160-A64D-DA282DE95B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19290" y="6036794"/>
              <a:ext cx="219770" cy="121588"/>
            </a:xfrm>
            <a:custGeom>
              <a:avLst/>
              <a:gdLst>
                <a:gd name="T0" fmla="*/ 36 w 67"/>
                <a:gd name="T1" fmla="*/ 0 h 40"/>
                <a:gd name="T2" fmla="*/ 44 w 67"/>
                <a:gd name="T3" fmla="*/ 2 h 40"/>
                <a:gd name="T4" fmla="*/ 31 w 67"/>
                <a:gd name="T5" fmla="*/ 2 h 40"/>
                <a:gd name="T6" fmla="*/ 36 w 67"/>
                <a:gd name="T7" fmla="*/ 0 h 40"/>
              </a:gdLst>
              <a:ahLst/>
              <a:cxnLst>
                <a:cxn ang="0">
                  <a:pos x="T0" y="T1"/>
                </a:cxn>
                <a:cxn ang="0">
                  <a:pos x="T2" y="T3"/>
                </a:cxn>
                <a:cxn ang="0">
                  <a:pos x="T4" y="T5"/>
                </a:cxn>
                <a:cxn ang="0">
                  <a:pos x="T6" y="T7"/>
                </a:cxn>
              </a:cxnLst>
              <a:rect l="0" t="0" r="r" b="b"/>
              <a:pathLst>
                <a:path w="67" h="40">
                  <a:moveTo>
                    <a:pt x="36" y="0"/>
                  </a:moveTo>
                  <a:cubicBezTo>
                    <a:pt x="39" y="3"/>
                    <a:pt x="41" y="0"/>
                    <a:pt x="44" y="2"/>
                  </a:cubicBezTo>
                  <a:cubicBezTo>
                    <a:pt x="67" y="40"/>
                    <a:pt x="0" y="25"/>
                    <a:pt x="31" y="2"/>
                  </a:cubicBezTo>
                  <a:cubicBezTo>
                    <a:pt x="24" y="11"/>
                    <a:pt x="31" y="5"/>
                    <a:pt x="3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3" name="Freeform 8">
              <a:extLst>
                <a:ext uri="{FF2B5EF4-FFF2-40B4-BE49-F238E27FC236}">
                  <a16:creationId xmlns:a16="http://schemas.microsoft.com/office/drawing/2014/main" id="{2A55A10A-49CA-42B6-84C9-8A1A1596D7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68502" y="6759290"/>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grpSp>
      <p:pic>
        <p:nvPicPr>
          <p:cNvPr id="5" name="Picture 4" descr="Grains falling from a sack&#10;&#10;Description automatically generated">
            <a:extLst>
              <a:ext uri="{FF2B5EF4-FFF2-40B4-BE49-F238E27FC236}">
                <a16:creationId xmlns:a16="http://schemas.microsoft.com/office/drawing/2014/main" id="{B2852B5B-0E65-9FCE-A54C-7CCFC491D9D2}"/>
              </a:ext>
            </a:extLst>
          </p:cNvPr>
          <p:cNvPicPr>
            <a:picLocks noChangeAspect="1"/>
          </p:cNvPicPr>
          <p:nvPr/>
        </p:nvPicPr>
        <p:blipFill>
          <a:blip r:embed="rId2"/>
          <a:srcRect r="23174" b="2"/>
          <a:stretch/>
        </p:blipFill>
        <p:spPr>
          <a:xfrm>
            <a:off x="6586071" y="1879643"/>
            <a:ext cx="5613519" cy="4109986"/>
          </a:xfrm>
          <a:prstGeom prst="rect">
            <a:avLst/>
          </a:prstGeom>
        </p:spPr>
      </p:pic>
    </p:spTree>
    <p:extLst>
      <p:ext uri="{BB962C8B-B14F-4D97-AF65-F5344CB8AC3E}">
        <p14:creationId xmlns:p14="http://schemas.microsoft.com/office/powerpoint/2010/main" val="79259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3DD22D7-29A9-6C7C-DA4A-685F6D83FCDB}"/>
            </a:ext>
          </a:extLst>
        </p:cNvPr>
        <p:cNvGrpSpPr/>
        <p:nvPr/>
      </p:nvGrpSpPr>
      <p:grpSpPr>
        <a:xfrm>
          <a:off x="0" y="0"/>
          <a:ext cx="0" cy="0"/>
          <a:chOff x="0" y="0"/>
          <a:chExt cx="0" cy="0"/>
        </a:xfrm>
      </p:grpSpPr>
      <p:sp useBgFill="1">
        <p:nvSpPr>
          <p:cNvPr id="75" name="Rectangle 74">
            <a:extLst>
              <a:ext uri="{FF2B5EF4-FFF2-40B4-BE49-F238E27FC236}">
                <a16:creationId xmlns:a16="http://schemas.microsoft.com/office/drawing/2014/main" id="{95697D25-3D98-4690-9E3D-C65732E5D8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74705D-A1A7-0125-3729-7153DC42423F}"/>
              </a:ext>
            </a:extLst>
          </p:cNvPr>
          <p:cNvSpPr>
            <a:spLocks noGrp="1"/>
          </p:cNvSpPr>
          <p:nvPr>
            <p:ph type="title"/>
          </p:nvPr>
        </p:nvSpPr>
        <p:spPr>
          <a:xfrm>
            <a:off x="1073811" y="635109"/>
            <a:ext cx="10492667" cy="1065321"/>
          </a:xfrm>
        </p:spPr>
        <p:txBody>
          <a:bodyPr vert="horz" lIns="91440" tIns="0" rIns="91440" bIns="0" rtlCol="0" anchorCtr="0">
            <a:normAutofit/>
          </a:bodyPr>
          <a:lstStyle/>
          <a:p>
            <a:r>
              <a:rPr lang="en-US"/>
              <a:t>Are you ready to obey?</a:t>
            </a:r>
          </a:p>
        </p:txBody>
      </p:sp>
      <p:sp>
        <p:nvSpPr>
          <p:cNvPr id="77" name="Rectangle 76">
            <a:extLst>
              <a:ext uri="{FF2B5EF4-FFF2-40B4-BE49-F238E27FC236}">
                <a16:creationId xmlns:a16="http://schemas.microsoft.com/office/drawing/2014/main" id="{401FD7FC-C76E-45D6-95A9-D630E1820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66900"/>
            <a:ext cx="12192000" cy="49911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ains falling from a sack&#10;&#10;Description automatically generated">
            <a:extLst>
              <a:ext uri="{FF2B5EF4-FFF2-40B4-BE49-F238E27FC236}">
                <a16:creationId xmlns:a16="http://schemas.microsoft.com/office/drawing/2014/main" id="{4CC1BC1E-4BDD-8EF3-F4FB-7B35452A0319}"/>
              </a:ext>
            </a:extLst>
          </p:cNvPr>
          <p:cNvPicPr>
            <a:picLocks noChangeAspect="1"/>
          </p:cNvPicPr>
          <p:nvPr/>
        </p:nvPicPr>
        <p:blipFill>
          <a:blip r:embed="rId2"/>
          <a:srcRect l="8738" r="33875" b="2"/>
          <a:stretch/>
        </p:blipFill>
        <p:spPr>
          <a:xfrm>
            <a:off x="4244" y="1866900"/>
            <a:ext cx="5092102" cy="4991100"/>
          </a:xfrm>
          <a:prstGeom prst="rect">
            <a:avLst/>
          </a:prstGeom>
        </p:spPr>
      </p:pic>
      <p:sp>
        <p:nvSpPr>
          <p:cNvPr id="4" name="Content Placeholder 2">
            <a:extLst>
              <a:ext uri="{FF2B5EF4-FFF2-40B4-BE49-F238E27FC236}">
                <a16:creationId xmlns:a16="http://schemas.microsoft.com/office/drawing/2014/main" id="{9FDD7115-BCED-8583-BB01-E64C2DA23E29}"/>
              </a:ext>
            </a:extLst>
          </p:cNvPr>
          <p:cNvSpPr>
            <a:spLocks noGrp="1"/>
          </p:cNvSpPr>
          <p:nvPr>
            <p:ph idx="1"/>
          </p:nvPr>
        </p:nvSpPr>
        <p:spPr>
          <a:xfrm>
            <a:off x="5898360" y="2219493"/>
            <a:ext cx="5722140" cy="3924132"/>
          </a:xfrm>
        </p:spPr>
        <p:txBody>
          <a:bodyPr anchor="ctr" anchorCtr="0">
            <a:normAutofit/>
          </a:bodyPr>
          <a:lstStyle/>
          <a:p>
            <a:pPr marL="0" indent="0" algn="ctr">
              <a:spcBef>
                <a:spcPts val="0"/>
              </a:spcBef>
              <a:spcAft>
                <a:spcPts val="600"/>
              </a:spcAft>
              <a:buNone/>
            </a:pPr>
            <a:r>
              <a:rPr lang="en-US" sz="4800" b="1" dirty="0">
                <a:latin typeface="Aptos" panose="020B0004020202020204" pitchFamily="34" charset="0"/>
              </a:rPr>
              <a:t>Willingness</a:t>
            </a:r>
          </a:p>
          <a:p>
            <a:pPr marL="0" indent="0" algn="ctr">
              <a:spcBef>
                <a:spcPts val="0"/>
              </a:spcBef>
              <a:spcAft>
                <a:spcPts val="600"/>
              </a:spcAft>
              <a:buNone/>
            </a:pPr>
            <a:r>
              <a:rPr lang="en-US" sz="4800" b="1" dirty="0">
                <a:latin typeface="Aptos" panose="020B0004020202020204" pitchFamily="34" charset="0"/>
              </a:rPr>
              <a:t>&amp;</a:t>
            </a:r>
          </a:p>
          <a:p>
            <a:pPr marL="0" indent="0" algn="ctr">
              <a:spcBef>
                <a:spcPts val="0"/>
              </a:spcBef>
              <a:spcAft>
                <a:spcPts val="600"/>
              </a:spcAft>
              <a:buNone/>
            </a:pPr>
            <a:r>
              <a:rPr lang="en-US" sz="4800" b="1" dirty="0">
                <a:latin typeface="Aptos" panose="020B0004020202020204" pitchFamily="34" charset="0"/>
              </a:rPr>
              <a:t>Ability</a:t>
            </a:r>
            <a:endParaRPr lang="en-US" sz="4000" b="1" dirty="0">
              <a:latin typeface="Aptos" panose="020B0004020202020204" pitchFamily="34" charset="0"/>
            </a:endParaRPr>
          </a:p>
        </p:txBody>
      </p:sp>
      <p:grpSp>
        <p:nvGrpSpPr>
          <p:cNvPr id="79" name="Group 78">
            <a:extLst>
              <a:ext uri="{FF2B5EF4-FFF2-40B4-BE49-F238E27FC236}">
                <a16:creationId xmlns:a16="http://schemas.microsoft.com/office/drawing/2014/main" id="{6A85DAAA-4828-42AD-A20E-A69A6FAE05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227" y="5957752"/>
            <a:ext cx="12157773" cy="494218"/>
            <a:chOff x="18956" y="5952517"/>
            <a:chExt cx="12157773" cy="494218"/>
          </a:xfrm>
          <a:solidFill>
            <a:schemeClr val="bg1"/>
          </a:solidFill>
        </p:grpSpPr>
        <p:sp>
          <p:nvSpPr>
            <p:cNvPr id="80" name="Freeform 10">
              <a:extLst>
                <a:ext uri="{FF2B5EF4-FFF2-40B4-BE49-F238E27FC236}">
                  <a16:creationId xmlns:a16="http://schemas.microsoft.com/office/drawing/2014/main" id="{86125428-75F9-4763-8991-C4DB8FE9889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637219" y="6356157"/>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1" name="Freeform 15">
              <a:extLst>
                <a:ext uri="{FF2B5EF4-FFF2-40B4-BE49-F238E27FC236}">
                  <a16:creationId xmlns:a16="http://schemas.microsoft.com/office/drawing/2014/main" id="{9E1AD4BA-5029-4887-8216-F6DBBD1847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139192" y="6359421"/>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2" name="Freeform 18">
              <a:extLst>
                <a:ext uri="{FF2B5EF4-FFF2-40B4-BE49-F238E27FC236}">
                  <a16:creationId xmlns:a16="http://schemas.microsoft.com/office/drawing/2014/main" id="{D298128E-C3E3-4CCC-BB18-D6B2181818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384660" y="6368396"/>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3" name="Freeform 22">
              <a:extLst>
                <a:ext uri="{FF2B5EF4-FFF2-40B4-BE49-F238E27FC236}">
                  <a16:creationId xmlns:a16="http://schemas.microsoft.com/office/drawing/2014/main" id="{956527CE-4CB1-4E46-88D3-E6EA2D5AAF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653573" y="6308012"/>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4" name="Freeform 8">
              <a:extLst>
                <a:ext uri="{FF2B5EF4-FFF2-40B4-BE49-F238E27FC236}">
                  <a16:creationId xmlns:a16="http://schemas.microsoft.com/office/drawing/2014/main" id="{2F104828-FA58-4B02-A34E-13A1A0432E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8956" y="5956599"/>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5" name="Freeform 19">
              <a:extLst>
                <a:ext uri="{FF2B5EF4-FFF2-40B4-BE49-F238E27FC236}">
                  <a16:creationId xmlns:a16="http://schemas.microsoft.com/office/drawing/2014/main" id="{C98AF37C-592A-4D0D-BF25-AD71B60E6B1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709370" y="6291575"/>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6" name="Freeform 20">
              <a:extLst>
                <a:ext uri="{FF2B5EF4-FFF2-40B4-BE49-F238E27FC236}">
                  <a16:creationId xmlns:a16="http://schemas.microsoft.com/office/drawing/2014/main" id="{621CF2DF-4BAB-47CB-AAF4-6135062AF8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452381" y="6295774"/>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7" name="Freeform 23">
              <a:extLst>
                <a:ext uri="{FF2B5EF4-FFF2-40B4-BE49-F238E27FC236}">
                  <a16:creationId xmlns:a16="http://schemas.microsoft.com/office/drawing/2014/main" id="{C93B96AD-0A31-4B64-8B0D-EC289A7A77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883090" y="6322699"/>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8" name="Freeform 26">
              <a:extLst>
                <a:ext uri="{FF2B5EF4-FFF2-40B4-BE49-F238E27FC236}">
                  <a16:creationId xmlns:a16="http://schemas.microsoft.com/office/drawing/2014/main" id="{CA95A85E-F6C9-4D5B-9AC2-41D24817190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404559" y="6308010"/>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9" name="Freeform 27">
              <a:extLst>
                <a:ext uri="{FF2B5EF4-FFF2-40B4-BE49-F238E27FC236}">
                  <a16:creationId xmlns:a16="http://schemas.microsoft.com/office/drawing/2014/main" id="{5107E4DA-C368-437F-913A-9CF3CB012D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937280" y="6282192"/>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0" name="Freeform 28">
              <a:extLst>
                <a:ext uri="{FF2B5EF4-FFF2-40B4-BE49-F238E27FC236}">
                  <a16:creationId xmlns:a16="http://schemas.microsoft.com/office/drawing/2014/main" id="{7631DFDA-A9E9-4E35-A064-EBA0778018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194538" y="6290059"/>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1" name="Freeform 30">
              <a:extLst>
                <a:ext uri="{FF2B5EF4-FFF2-40B4-BE49-F238E27FC236}">
                  <a16:creationId xmlns:a16="http://schemas.microsoft.com/office/drawing/2014/main" id="{3A2C443F-B764-46C1-857F-F5A4DF30A4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742191" y="6338204"/>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2" name="Freeform 43">
              <a:extLst>
                <a:ext uri="{FF2B5EF4-FFF2-40B4-BE49-F238E27FC236}">
                  <a16:creationId xmlns:a16="http://schemas.microsoft.com/office/drawing/2014/main" id="{B9FC3628-7B29-4D88-B5ED-ACAF87A9B4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902106" y="6043523"/>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3" name="Freeform 51">
              <a:extLst>
                <a:ext uri="{FF2B5EF4-FFF2-40B4-BE49-F238E27FC236}">
                  <a16:creationId xmlns:a16="http://schemas.microsoft.com/office/drawing/2014/main" id="{B65279C5-A429-464B-8FBE-424240585B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710297" y="6035458"/>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4" name="Freeform 52">
              <a:extLst>
                <a:ext uri="{FF2B5EF4-FFF2-40B4-BE49-F238E27FC236}">
                  <a16:creationId xmlns:a16="http://schemas.microsoft.com/office/drawing/2014/main" id="{5CB98B82-2322-4900-8F24-C8DC1D1F56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277444" y="6038724"/>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5" name="Freeform 53">
              <a:extLst>
                <a:ext uri="{FF2B5EF4-FFF2-40B4-BE49-F238E27FC236}">
                  <a16:creationId xmlns:a16="http://schemas.microsoft.com/office/drawing/2014/main" id="{B1A93CE9-77F5-4C0B-BA0F-4B3A32EE4D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471034" y="6035460"/>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6" name="Freeform 54">
              <a:extLst>
                <a:ext uri="{FF2B5EF4-FFF2-40B4-BE49-F238E27FC236}">
                  <a16:creationId xmlns:a16="http://schemas.microsoft.com/office/drawing/2014/main" id="{2EE13B5A-5B73-46E3-934F-61F0D824E4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094009" y="6011795"/>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7" name="Freeform 55">
              <a:extLst>
                <a:ext uri="{FF2B5EF4-FFF2-40B4-BE49-F238E27FC236}">
                  <a16:creationId xmlns:a16="http://schemas.microsoft.com/office/drawing/2014/main" id="{65A30821-4992-48D3-B4A0-913C045B4F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264556" y="6041988"/>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8" name="Freeform 56">
              <a:extLst>
                <a:ext uri="{FF2B5EF4-FFF2-40B4-BE49-F238E27FC236}">
                  <a16:creationId xmlns:a16="http://schemas.microsoft.com/office/drawing/2014/main" id="{CF285E5E-EB87-467D-B538-925CAB8A81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392340" y="5985586"/>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9" name="Freeform 57">
              <a:extLst>
                <a:ext uri="{FF2B5EF4-FFF2-40B4-BE49-F238E27FC236}">
                  <a16:creationId xmlns:a16="http://schemas.microsoft.com/office/drawing/2014/main" id="{22F0F1DE-7C3C-40A4-B14B-B0FD67EC67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037697" y="6020771"/>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0" name="Freeform 59">
              <a:extLst>
                <a:ext uri="{FF2B5EF4-FFF2-40B4-BE49-F238E27FC236}">
                  <a16:creationId xmlns:a16="http://schemas.microsoft.com/office/drawing/2014/main" id="{DDF56D11-18A1-4D3F-862A-884643EC85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473186" y="605207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1" name="Freeform 60">
              <a:extLst>
                <a:ext uri="{FF2B5EF4-FFF2-40B4-BE49-F238E27FC236}">
                  <a16:creationId xmlns:a16="http://schemas.microsoft.com/office/drawing/2014/main" id="{E6BD0431-79C0-4578-9C4E-753DE0746E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825017" y="6002818"/>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2" name="Freeform 61">
              <a:extLst>
                <a:ext uri="{FF2B5EF4-FFF2-40B4-BE49-F238E27FC236}">
                  <a16:creationId xmlns:a16="http://schemas.microsoft.com/office/drawing/2014/main" id="{A1B85F64-F9B0-48F1-9C28-10E600AAA1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572460" y="5957121"/>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 name="Freeform 5">
              <a:extLst>
                <a:ext uri="{FF2B5EF4-FFF2-40B4-BE49-F238E27FC236}">
                  <a16:creationId xmlns:a16="http://schemas.microsoft.com/office/drawing/2014/main" id="{103E3F91-5963-48B3-BA45-F313552CB4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908414" y="6286792"/>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4" name="Freeform 6">
              <a:extLst>
                <a:ext uri="{FF2B5EF4-FFF2-40B4-BE49-F238E27FC236}">
                  <a16:creationId xmlns:a16="http://schemas.microsoft.com/office/drawing/2014/main" id="{94FBFE70-FA74-4065-8632-647B4E651F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634353" y="6266141"/>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5" name="Freeform 7">
              <a:extLst>
                <a:ext uri="{FF2B5EF4-FFF2-40B4-BE49-F238E27FC236}">
                  <a16:creationId xmlns:a16="http://schemas.microsoft.com/office/drawing/2014/main" id="{15137EC8-5D22-45AF-8136-75A336C1A2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177783" y="6246129"/>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6" name="Freeform 8">
              <a:extLst>
                <a:ext uri="{FF2B5EF4-FFF2-40B4-BE49-F238E27FC236}">
                  <a16:creationId xmlns:a16="http://schemas.microsoft.com/office/drawing/2014/main" id="{01585780-AC17-48DF-B491-DD8DEAD9B5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982245" y="6242949"/>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7" name="Freeform 9">
              <a:extLst>
                <a:ext uri="{FF2B5EF4-FFF2-40B4-BE49-F238E27FC236}">
                  <a16:creationId xmlns:a16="http://schemas.microsoft.com/office/drawing/2014/main" id="{39F55FA8-015C-409E-9701-83B93BE92D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268040" y="6282192"/>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8" name="Freeform 11">
              <a:extLst>
                <a:ext uri="{FF2B5EF4-FFF2-40B4-BE49-F238E27FC236}">
                  <a16:creationId xmlns:a16="http://schemas.microsoft.com/office/drawing/2014/main" id="{95F44756-BFD5-473B-9B3A-64914D54D2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510851" y="6246285"/>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9" name="Freeform 12">
              <a:extLst>
                <a:ext uri="{FF2B5EF4-FFF2-40B4-BE49-F238E27FC236}">
                  <a16:creationId xmlns:a16="http://schemas.microsoft.com/office/drawing/2014/main" id="{0063CF19-BA29-4737-9216-0FC182C64D1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028371" y="6264238"/>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10" name="Freeform 13">
              <a:extLst>
                <a:ext uri="{FF2B5EF4-FFF2-40B4-BE49-F238E27FC236}">
                  <a16:creationId xmlns:a16="http://schemas.microsoft.com/office/drawing/2014/main" id="{077D7D6B-E211-4C39-9DDB-943283A068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656011" y="6301648"/>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11" name="Freeform 14">
              <a:extLst>
                <a:ext uri="{FF2B5EF4-FFF2-40B4-BE49-F238E27FC236}">
                  <a16:creationId xmlns:a16="http://schemas.microsoft.com/office/drawing/2014/main" id="{CFCAA2B7-2668-424D-A0C2-EB30C9C223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333279" y="6267101"/>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12" name="Freeform 16">
              <a:extLst>
                <a:ext uri="{FF2B5EF4-FFF2-40B4-BE49-F238E27FC236}">
                  <a16:creationId xmlns:a16="http://schemas.microsoft.com/office/drawing/2014/main" id="{96C40903-DA8C-4282-8406-32598233C8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773156" y="6239757"/>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13" name="Freeform 17">
              <a:extLst>
                <a:ext uri="{FF2B5EF4-FFF2-40B4-BE49-F238E27FC236}">
                  <a16:creationId xmlns:a16="http://schemas.microsoft.com/office/drawing/2014/main" id="{61FE12E2-C467-400F-89BA-1BEA883D1E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398709" y="6264239"/>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14" name="Freeform 21">
              <a:extLst>
                <a:ext uri="{FF2B5EF4-FFF2-40B4-BE49-F238E27FC236}">
                  <a16:creationId xmlns:a16="http://schemas.microsoft.com/office/drawing/2014/main" id="{1EAD90ED-90A2-46B9-8DA7-A6E2BAD67D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47787" y="6218542"/>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15" name="Freeform 25">
              <a:extLst>
                <a:ext uri="{FF2B5EF4-FFF2-40B4-BE49-F238E27FC236}">
                  <a16:creationId xmlns:a16="http://schemas.microsoft.com/office/drawing/2014/main" id="{8C82FE95-B66A-4645-B823-B52372EB4E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90115" y="6200589"/>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16" name="Freeform 29">
              <a:extLst>
                <a:ext uri="{FF2B5EF4-FFF2-40B4-BE49-F238E27FC236}">
                  <a16:creationId xmlns:a16="http://schemas.microsoft.com/office/drawing/2014/main" id="{2C686BAA-83C2-43D2-93B6-E8220C957E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11181" y="6179372"/>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17" name="Freeform 31">
              <a:extLst>
                <a:ext uri="{FF2B5EF4-FFF2-40B4-BE49-F238E27FC236}">
                  <a16:creationId xmlns:a16="http://schemas.microsoft.com/office/drawing/2014/main" id="{67ECE7FD-6A12-44C9-8D33-E42CFA13916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43201" y="6241343"/>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18" name="Freeform 32">
              <a:extLst>
                <a:ext uri="{FF2B5EF4-FFF2-40B4-BE49-F238E27FC236}">
                  <a16:creationId xmlns:a16="http://schemas.microsoft.com/office/drawing/2014/main" id="{4437F430-2DE6-4610-8B80-B84F269DE2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406775" y="5979446"/>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19" name="Freeform 33">
              <a:extLst>
                <a:ext uri="{FF2B5EF4-FFF2-40B4-BE49-F238E27FC236}">
                  <a16:creationId xmlns:a16="http://schemas.microsoft.com/office/drawing/2014/main" id="{0E1CF099-A0A1-4D01-A1C9-FC75D2A2BA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327423" y="6028408"/>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20" name="Freeform 34">
              <a:extLst>
                <a:ext uri="{FF2B5EF4-FFF2-40B4-BE49-F238E27FC236}">
                  <a16:creationId xmlns:a16="http://schemas.microsoft.com/office/drawing/2014/main" id="{446366B3-8C6B-4FBB-993F-F1436B59D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334031" y="6019431"/>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21" name="Freeform 35">
              <a:extLst>
                <a:ext uri="{FF2B5EF4-FFF2-40B4-BE49-F238E27FC236}">
                  <a16:creationId xmlns:a16="http://schemas.microsoft.com/office/drawing/2014/main" id="{116E6478-E2D6-4541-A390-90B0C7867D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124491" y="6012903"/>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22" name="Freeform 36">
              <a:extLst>
                <a:ext uri="{FF2B5EF4-FFF2-40B4-BE49-F238E27FC236}">
                  <a16:creationId xmlns:a16="http://schemas.microsoft.com/office/drawing/2014/main" id="{4455EFAC-5886-4232-B90E-DFFB40290EA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57884" y="5982710"/>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23" name="Freeform 37">
              <a:extLst>
                <a:ext uri="{FF2B5EF4-FFF2-40B4-BE49-F238E27FC236}">
                  <a16:creationId xmlns:a16="http://schemas.microsoft.com/office/drawing/2014/main" id="{41B484DB-32F6-47BF-AD29-498D8C418D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649584" y="5970470"/>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24" name="Freeform 38">
              <a:extLst>
                <a:ext uri="{FF2B5EF4-FFF2-40B4-BE49-F238E27FC236}">
                  <a16:creationId xmlns:a16="http://schemas.microsoft.com/office/drawing/2014/main" id="{A8D2C598-CBD1-4878-AE03-DB6C604EB2E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829398" y="601045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25" name="Freeform 39">
              <a:extLst>
                <a:ext uri="{FF2B5EF4-FFF2-40B4-BE49-F238E27FC236}">
                  <a16:creationId xmlns:a16="http://schemas.microsoft.com/office/drawing/2014/main" id="{7DA864B2-C1CD-4944-BC87-E6C353C170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580384" y="5998215"/>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26" name="Freeform 40">
              <a:extLst>
                <a:ext uri="{FF2B5EF4-FFF2-40B4-BE49-F238E27FC236}">
                  <a16:creationId xmlns:a16="http://schemas.microsoft.com/office/drawing/2014/main" id="{2DB859CF-A6B4-4B69-9AF2-10EFCC6A8E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121911" y="5994951"/>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27" name="Freeform 41">
              <a:extLst>
                <a:ext uri="{FF2B5EF4-FFF2-40B4-BE49-F238E27FC236}">
                  <a16:creationId xmlns:a16="http://schemas.microsoft.com/office/drawing/2014/main" id="{11B87B98-350C-4B22-BAA1-BC214CBFF6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38116" y="599495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28" name="Freeform 42">
              <a:extLst>
                <a:ext uri="{FF2B5EF4-FFF2-40B4-BE49-F238E27FC236}">
                  <a16:creationId xmlns:a16="http://schemas.microsoft.com/office/drawing/2014/main" id="{F13ABE7D-3892-4859-BAD4-4FC4D055AEE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10716" y="5973734"/>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29" name="Freeform 44">
              <a:extLst>
                <a:ext uri="{FF2B5EF4-FFF2-40B4-BE49-F238E27FC236}">
                  <a16:creationId xmlns:a16="http://schemas.microsoft.com/office/drawing/2014/main" id="{C7F1722E-1384-418B-9A3E-B70006800C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639354" y="5976998"/>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30" name="Freeform 45">
              <a:extLst>
                <a:ext uri="{FF2B5EF4-FFF2-40B4-BE49-F238E27FC236}">
                  <a16:creationId xmlns:a16="http://schemas.microsoft.com/office/drawing/2014/main" id="{0BF35D49-BCAE-4D89-8EDD-99FCEF7442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67906" y="5952517"/>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31" name="Freeform 46">
              <a:extLst>
                <a:ext uri="{FF2B5EF4-FFF2-40B4-BE49-F238E27FC236}">
                  <a16:creationId xmlns:a16="http://schemas.microsoft.com/office/drawing/2014/main" id="{4CF2F99A-EE20-47B9-80F1-D6E87D6D69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895937" y="6000664"/>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32" name="Freeform 47">
              <a:extLst>
                <a:ext uri="{FF2B5EF4-FFF2-40B4-BE49-F238E27FC236}">
                  <a16:creationId xmlns:a16="http://schemas.microsoft.com/office/drawing/2014/main" id="{8B1A7952-C836-4490-8C6C-CE9C0C0F6D6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865326" y="5973733"/>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33" name="Freeform 48">
              <a:extLst>
                <a:ext uri="{FF2B5EF4-FFF2-40B4-BE49-F238E27FC236}">
                  <a16:creationId xmlns:a16="http://schemas.microsoft.com/office/drawing/2014/main" id="{B1568D66-89FA-4FA8-A6E3-AF31D8A054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115444" y="5992749"/>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34" name="Freeform 49">
              <a:extLst>
                <a:ext uri="{FF2B5EF4-FFF2-40B4-BE49-F238E27FC236}">
                  <a16:creationId xmlns:a16="http://schemas.microsoft.com/office/drawing/2014/main" id="{6EF88740-92FD-4894-8D28-13C929041A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15687" y="5955781"/>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35" name="Freeform 8">
              <a:extLst>
                <a:ext uri="{FF2B5EF4-FFF2-40B4-BE49-F238E27FC236}">
                  <a16:creationId xmlns:a16="http://schemas.microsoft.com/office/drawing/2014/main" id="{F9264025-3D66-45E5-B15B-1F9993E999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683670" y="6019431"/>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36" name="Freeform 106">
              <a:extLst>
                <a:ext uri="{FF2B5EF4-FFF2-40B4-BE49-F238E27FC236}">
                  <a16:creationId xmlns:a16="http://schemas.microsoft.com/office/drawing/2014/main" id="{A17599C9-357B-44B4-B6FC-08C4758CFE9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9451" y="6204541"/>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37" name="Freeform 19">
              <a:extLst>
                <a:ext uri="{FF2B5EF4-FFF2-40B4-BE49-F238E27FC236}">
                  <a16:creationId xmlns:a16="http://schemas.microsoft.com/office/drawing/2014/main" id="{AC8D8289-19C2-490A-8000-DD80A8BA95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397390" y="6351960"/>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38" name="Freeform 20">
              <a:extLst>
                <a:ext uri="{FF2B5EF4-FFF2-40B4-BE49-F238E27FC236}">
                  <a16:creationId xmlns:a16="http://schemas.microsoft.com/office/drawing/2014/main" id="{A9F1237F-83C7-4840-998E-379DF420EC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140401" y="6356159"/>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39" name="Freeform 26">
              <a:extLst>
                <a:ext uri="{FF2B5EF4-FFF2-40B4-BE49-F238E27FC236}">
                  <a16:creationId xmlns:a16="http://schemas.microsoft.com/office/drawing/2014/main" id="{78C598F8-6845-4321-8B12-8F55D5C5A0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2049121" y="6351959"/>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40" name="Freeform 27">
              <a:extLst>
                <a:ext uri="{FF2B5EF4-FFF2-40B4-BE49-F238E27FC236}">
                  <a16:creationId xmlns:a16="http://schemas.microsoft.com/office/drawing/2014/main" id="{85D84B4A-5F95-4F29-BE14-8D29A0B4CD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625300" y="6342577"/>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41" name="Freeform 28">
              <a:extLst>
                <a:ext uri="{FF2B5EF4-FFF2-40B4-BE49-F238E27FC236}">
                  <a16:creationId xmlns:a16="http://schemas.microsoft.com/office/drawing/2014/main" id="{6408C2B3-D126-4B4A-8BA3-FF1863CD77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851300" y="6351959"/>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42" name="Freeform 55">
              <a:extLst>
                <a:ext uri="{FF2B5EF4-FFF2-40B4-BE49-F238E27FC236}">
                  <a16:creationId xmlns:a16="http://schemas.microsoft.com/office/drawing/2014/main" id="{CAE0FD91-0F5A-4A8C-9310-8DB3A5FA4D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988188" y="6083917"/>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43" name="Freeform 56">
              <a:extLst>
                <a:ext uri="{FF2B5EF4-FFF2-40B4-BE49-F238E27FC236}">
                  <a16:creationId xmlns:a16="http://schemas.microsoft.com/office/drawing/2014/main" id="{1B9D762E-D50F-4A47-B703-232ED88670C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080360" y="6045971"/>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44" name="Freeform 57">
              <a:extLst>
                <a:ext uri="{FF2B5EF4-FFF2-40B4-BE49-F238E27FC236}">
                  <a16:creationId xmlns:a16="http://schemas.microsoft.com/office/drawing/2014/main" id="{8DA09E23-CA61-495A-A7F8-4B3DFDF2AB8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725717" y="6081156"/>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45" name="Freeform 60">
              <a:extLst>
                <a:ext uri="{FF2B5EF4-FFF2-40B4-BE49-F238E27FC236}">
                  <a16:creationId xmlns:a16="http://schemas.microsoft.com/office/drawing/2014/main" id="{D36CA6B3-3A46-4CB5-8C91-886B84071B9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513037" y="606320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46" name="Freeform 61">
              <a:extLst>
                <a:ext uri="{FF2B5EF4-FFF2-40B4-BE49-F238E27FC236}">
                  <a16:creationId xmlns:a16="http://schemas.microsoft.com/office/drawing/2014/main" id="{D5E51DA2-6B7C-485B-8725-9A40802924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260480" y="6017506"/>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47" name="Freeform 5">
              <a:extLst>
                <a:ext uri="{FF2B5EF4-FFF2-40B4-BE49-F238E27FC236}">
                  <a16:creationId xmlns:a16="http://schemas.microsoft.com/office/drawing/2014/main" id="{15FEF067-D07A-40E3-96D2-34E7450C1F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596434" y="6347177"/>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48" name="Freeform 6">
              <a:extLst>
                <a:ext uri="{FF2B5EF4-FFF2-40B4-BE49-F238E27FC236}">
                  <a16:creationId xmlns:a16="http://schemas.microsoft.com/office/drawing/2014/main" id="{DFF84AAD-85F3-4027-BEF7-5AFCC59DC5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310592" y="6345841"/>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49" name="Freeform 7">
              <a:extLst>
                <a:ext uri="{FF2B5EF4-FFF2-40B4-BE49-F238E27FC236}">
                  <a16:creationId xmlns:a16="http://schemas.microsoft.com/office/drawing/2014/main" id="{9748C3EE-BBA1-45C3-AA60-D44ABDC7ED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865803" y="6306514"/>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50" name="Freeform 8">
              <a:extLst>
                <a:ext uri="{FF2B5EF4-FFF2-40B4-BE49-F238E27FC236}">
                  <a16:creationId xmlns:a16="http://schemas.microsoft.com/office/drawing/2014/main" id="{C4E544EA-9A31-4B4E-A587-2AE025092A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670714" y="633931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51" name="Freeform 9">
              <a:extLst>
                <a:ext uri="{FF2B5EF4-FFF2-40B4-BE49-F238E27FC236}">
                  <a16:creationId xmlns:a16="http://schemas.microsoft.com/office/drawing/2014/main" id="{8F48C13C-B234-4A28-8664-11FAE376366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956060" y="6342577"/>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52" name="Freeform 11">
              <a:extLst>
                <a:ext uri="{FF2B5EF4-FFF2-40B4-BE49-F238E27FC236}">
                  <a16:creationId xmlns:a16="http://schemas.microsoft.com/office/drawing/2014/main" id="{E43446F2-1DE7-4C87-8691-324C7B2ABB3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198871" y="6306670"/>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53" name="Freeform 12">
              <a:extLst>
                <a:ext uri="{FF2B5EF4-FFF2-40B4-BE49-F238E27FC236}">
                  <a16:creationId xmlns:a16="http://schemas.microsoft.com/office/drawing/2014/main" id="{91DE0BBB-6755-4F68-822C-318F733D19A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716391" y="6324623"/>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54" name="Freeform 13">
              <a:extLst>
                <a:ext uri="{FF2B5EF4-FFF2-40B4-BE49-F238E27FC236}">
                  <a16:creationId xmlns:a16="http://schemas.microsoft.com/office/drawing/2014/main" id="{A5F42373-85EE-4ADF-8DCE-2754ED3B5B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344031" y="6362033"/>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55" name="Freeform 14">
              <a:extLst>
                <a:ext uri="{FF2B5EF4-FFF2-40B4-BE49-F238E27FC236}">
                  <a16:creationId xmlns:a16="http://schemas.microsoft.com/office/drawing/2014/main" id="{E82C5A3F-4FC6-4883-AD2B-37F1BBF766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070859" y="6318096"/>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56" name="Freeform 16">
              <a:extLst>
                <a:ext uri="{FF2B5EF4-FFF2-40B4-BE49-F238E27FC236}">
                  <a16:creationId xmlns:a16="http://schemas.microsoft.com/office/drawing/2014/main" id="{35242FF5-19F5-45E5-919A-C145DC64A9C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461176" y="6300142"/>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57" name="Freeform 17">
              <a:extLst>
                <a:ext uri="{FF2B5EF4-FFF2-40B4-BE49-F238E27FC236}">
                  <a16:creationId xmlns:a16="http://schemas.microsoft.com/office/drawing/2014/main" id="{88AAE6CF-F026-41C1-B9AD-BC2E232C53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039205" y="6341355"/>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58" name="Freeform 21">
              <a:extLst>
                <a:ext uri="{FF2B5EF4-FFF2-40B4-BE49-F238E27FC236}">
                  <a16:creationId xmlns:a16="http://schemas.microsoft.com/office/drawing/2014/main" id="{5C701404-4DB7-4F3A-8549-9544B9C6656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730057" y="6318096"/>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59" name="Freeform 25">
              <a:extLst>
                <a:ext uri="{FF2B5EF4-FFF2-40B4-BE49-F238E27FC236}">
                  <a16:creationId xmlns:a16="http://schemas.microsoft.com/office/drawing/2014/main" id="{369618DE-CF63-4E1F-AB56-8A640FD748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930591" y="6309120"/>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60" name="Freeform 29">
              <a:extLst>
                <a:ext uri="{FF2B5EF4-FFF2-40B4-BE49-F238E27FC236}">
                  <a16:creationId xmlns:a16="http://schemas.microsoft.com/office/drawing/2014/main" id="{3D1A099C-4FDA-4F79-B077-C0F6C64778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497041" y="6299934"/>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61" name="Freeform 31">
              <a:extLst>
                <a:ext uri="{FF2B5EF4-FFF2-40B4-BE49-F238E27FC236}">
                  <a16:creationId xmlns:a16="http://schemas.microsoft.com/office/drawing/2014/main" id="{663890DF-B74A-467D-A63B-CB65CC98B4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207517" y="6336989"/>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62" name="Freeform 32">
              <a:extLst>
                <a:ext uri="{FF2B5EF4-FFF2-40B4-BE49-F238E27FC236}">
                  <a16:creationId xmlns:a16="http://schemas.microsoft.com/office/drawing/2014/main" id="{8C343114-BF88-426E-953D-A70972F875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094795" y="6039831"/>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63" name="Freeform 33">
              <a:extLst>
                <a:ext uri="{FF2B5EF4-FFF2-40B4-BE49-F238E27FC236}">
                  <a16:creationId xmlns:a16="http://schemas.microsoft.com/office/drawing/2014/main" id="{922DA709-3EF5-45DB-BAE3-B23CAA35D9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015443" y="6088793"/>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64" name="Freeform 34">
              <a:extLst>
                <a:ext uri="{FF2B5EF4-FFF2-40B4-BE49-F238E27FC236}">
                  <a16:creationId xmlns:a16="http://schemas.microsoft.com/office/drawing/2014/main" id="{E794F4BF-0BF2-4D4B-95B3-B96E58491D4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022051" y="6079816"/>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65" name="Freeform 35">
              <a:extLst>
                <a:ext uri="{FF2B5EF4-FFF2-40B4-BE49-F238E27FC236}">
                  <a16:creationId xmlns:a16="http://schemas.microsoft.com/office/drawing/2014/main" id="{1972B148-4231-4FCD-9B14-7A4189089F4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806684" y="6076799"/>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66" name="Freeform 36">
              <a:extLst>
                <a:ext uri="{FF2B5EF4-FFF2-40B4-BE49-F238E27FC236}">
                  <a16:creationId xmlns:a16="http://schemas.microsoft.com/office/drawing/2014/main" id="{14348403-DF91-4DC6-90A9-D7EC727B804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345904" y="6043095"/>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67" name="Freeform 37">
              <a:extLst>
                <a:ext uri="{FF2B5EF4-FFF2-40B4-BE49-F238E27FC236}">
                  <a16:creationId xmlns:a16="http://schemas.microsoft.com/office/drawing/2014/main" id="{1052674E-35FA-4825-AC07-A3914AD9D6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337604" y="6030855"/>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68" name="Freeform 38">
              <a:extLst>
                <a:ext uri="{FF2B5EF4-FFF2-40B4-BE49-F238E27FC236}">
                  <a16:creationId xmlns:a16="http://schemas.microsoft.com/office/drawing/2014/main" id="{4042608B-8386-48C8-A1A3-DBE6F468CE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517418" y="6070840"/>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69" name="Freeform 39">
              <a:extLst>
                <a:ext uri="{FF2B5EF4-FFF2-40B4-BE49-F238E27FC236}">
                  <a16:creationId xmlns:a16="http://schemas.microsoft.com/office/drawing/2014/main" id="{9A5D8987-000C-4B99-BBAF-A23EC6FF55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268404" y="6058600"/>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70" name="Freeform 40">
              <a:extLst>
                <a:ext uri="{FF2B5EF4-FFF2-40B4-BE49-F238E27FC236}">
                  <a16:creationId xmlns:a16="http://schemas.microsoft.com/office/drawing/2014/main" id="{0E405B19-5658-4E03-9404-0C565679EB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809931" y="6055336"/>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71" name="Freeform 41">
              <a:extLst>
                <a:ext uri="{FF2B5EF4-FFF2-40B4-BE49-F238E27FC236}">
                  <a16:creationId xmlns:a16="http://schemas.microsoft.com/office/drawing/2014/main" id="{DC674228-5A9C-4E88-9835-78995E56D0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126136" y="6055335"/>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72" name="Freeform 42">
              <a:extLst>
                <a:ext uri="{FF2B5EF4-FFF2-40B4-BE49-F238E27FC236}">
                  <a16:creationId xmlns:a16="http://schemas.microsoft.com/office/drawing/2014/main" id="{1AB27427-2183-4323-8F13-E775766EDAF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798736" y="6034119"/>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73" name="Freeform 44">
              <a:extLst>
                <a:ext uri="{FF2B5EF4-FFF2-40B4-BE49-F238E27FC236}">
                  <a16:creationId xmlns:a16="http://schemas.microsoft.com/office/drawing/2014/main" id="{738ACA27-BAD8-4E7C-8411-7C0FE40F71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327374" y="6037383"/>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74" name="Freeform 45">
              <a:extLst>
                <a:ext uri="{FF2B5EF4-FFF2-40B4-BE49-F238E27FC236}">
                  <a16:creationId xmlns:a16="http://schemas.microsoft.com/office/drawing/2014/main" id="{BD029C16-6777-4580-80FD-2A7A6900EF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555926" y="6012902"/>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75" name="Freeform 46">
              <a:extLst>
                <a:ext uri="{FF2B5EF4-FFF2-40B4-BE49-F238E27FC236}">
                  <a16:creationId xmlns:a16="http://schemas.microsoft.com/office/drawing/2014/main" id="{6941DAEC-FBE5-445C-B9B1-B3DD8F221C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583957" y="6061049"/>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76" name="Freeform 47">
              <a:extLst>
                <a:ext uri="{FF2B5EF4-FFF2-40B4-BE49-F238E27FC236}">
                  <a16:creationId xmlns:a16="http://schemas.microsoft.com/office/drawing/2014/main" id="{FD3CD6BC-3643-43CC-8373-F1F7A6EF77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553346" y="6034118"/>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77" name="Freeform 48">
              <a:extLst>
                <a:ext uri="{FF2B5EF4-FFF2-40B4-BE49-F238E27FC236}">
                  <a16:creationId xmlns:a16="http://schemas.microsoft.com/office/drawing/2014/main" id="{93AF9725-32E4-404B-83DF-668B872932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804575" y="6052072"/>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78" name="Freeform 49">
              <a:extLst>
                <a:ext uri="{FF2B5EF4-FFF2-40B4-BE49-F238E27FC236}">
                  <a16:creationId xmlns:a16="http://schemas.microsoft.com/office/drawing/2014/main" id="{5D84519B-BB5A-427B-B663-69DAB97362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903707" y="6016166"/>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grpSp>
    </p:spTree>
    <p:extLst>
      <p:ext uri="{BB962C8B-B14F-4D97-AF65-F5344CB8AC3E}">
        <p14:creationId xmlns:p14="http://schemas.microsoft.com/office/powerpoint/2010/main" val="3617054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32B374C-ECFC-D277-A5DC-5FA050BD1F55}"/>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F1DF1B12-6D62-29A3-B10A-B452769B8C2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6450" y="13394"/>
            <a:ext cx="494218" cy="6814823"/>
            <a:chOff x="11096450" y="13394"/>
            <a:chExt cx="494218" cy="6814823"/>
          </a:xfrm>
          <a:solidFill>
            <a:schemeClr val="bg2">
              <a:lumMod val="90000"/>
            </a:schemeClr>
          </a:solidFill>
        </p:grpSpPr>
        <p:sp>
          <p:nvSpPr>
            <p:cNvPr id="10" name="Freeform 8">
              <a:extLst>
                <a:ext uri="{FF2B5EF4-FFF2-40B4-BE49-F238E27FC236}">
                  <a16:creationId xmlns:a16="http://schemas.microsoft.com/office/drawing/2014/main" id="{16D08FFA-49A8-5449-3E5D-BEC8E0556F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0">
              <a:extLst>
                <a:ext uri="{FF2B5EF4-FFF2-40B4-BE49-F238E27FC236}">
                  <a16:creationId xmlns:a16="http://schemas.microsoft.com/office/drawing/2014/main" id="{0DF147FD-9FFD-93A8-F6F1-D995608195B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5">
              <a:extLst>
                <a:ext uri="{FF2B5EF4-FFF2-40B4-BE49-F238E27FC236}">
                  <a16:creationId xmlns:a16="http://schemas.microsoft.com/office/drawing/2014/main" id="{64C52348-1A90-9D76-CB1F-BE33EDB187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18">
              <a:extLst>
                <a:ext uri="{FF2B5EF4-FFF2-40B4-BE49-F238E27FC236}">
                  <a16:creationId xmlns:a16="http://schemas.microsoft.com/office/drawing/2014/main" id="{0A886ECF-92CA-1A26-5BED-8EEF019B5D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19">
              <a:extLst>
                <a:ext uri="{FF2B5EF4-FFF2-40B4-BE49-F238E27FC236}">
                  <a16:creationId xmlns:a16="http://schemas.microsoft.com/office/drawing/2014/main" id="{25DE752B-9E3B-98AA-CA3A-446844BA2B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0">
              <a:extLst>
                <a:ext uri="{FF2B5EF4-FFF2-40B4-BE49-F238E27FC236}">
                  <a16:creationId xmlns:a16="http://schemas.microsoft.com/office/drawing/2014/main" id="{922A0912-58FD-DA0C-876C-FC8B0D5615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2">
              <a:extLst>
                <a:ext uri="{FF2B5EF4-FFF2-40B4-BE49-F238E27FC236}">
                  <a16:creationId xmlns:a16="http://schemas.microsoft.com/office/drawing/2014/main" id="{5BF1DD93-F3DC-1C46-2A5C-74B982AC79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3">
              <a:extLst>
                <a:ext uri="{FF2B5EF4-FFF2-40B4-BE49-F238E27FC236}">
                  <a16:creationId xmlns:a16="http://schemas.microsoft.com/office/drawing/2014/main" id="{98F54E0D-5438-CAA5-8856-2C4F70C2523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6">
              <a:extLst>
                <a:ext uri="{FF2B5EF4-FFF2-40B4-BE49-F238E27FC236}">
                  <a16:creationId xmlns:a16="http://schemas.microsoft.com/office/drawing/2014/main" id="{396137E3-1A58-EAAF-EEBC-F53F7CFC3A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27">
              <a:extLst>
                <a:ext uri="{FF2B5EF4-FFF2-40B4-BE49-F238E27FC236}">
                  <a16:creationId xmlns:a16="http://schemas.microsoft.com/office/drawing/2014/main" id="{627A3A44-12B8-665C-170A-0516B9333C2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28">
              <a:extLst>
                <a:ext uri="{FF2B5EF4-FFF2-40B4-BE49-F238E27FC236}">
                  <a16:creationId xmlns:a16="http://schemas.microsoft.com/office/drawing/2014/main" id="{5CA67D21-5F99-4683-B597-ECE63E147B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30">
              <a:extLst>
                <a:ext uri="{FF2B5EF4-FFF2-40B4-BE49-F238E27FC236}">
                  <a16:creationId xmlns:a16="http://schemas.microsoft.com/office/drawing/2014/main" id="{794053CE-B426-F5AA-4A23-D99536225CE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43">
              <a:extLst>
                <a:ext uri="{FF2B5EF4-FFF2-40B4-BE49-F238E27FC236}">
                  <a16:creationId xmlns:a16="http://schemas.microsoft.com/office/drawing/2014/main" id="{EF8BA56C-ED99-FC27-2513-55BB20464F4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1">
              <a:extLst>
                <a:ext uri="{FF2B5EF4-FFF2-40B4-BE49-F238E27FC236}">
                  <a16:creationId xmlns:a16="http://schemas.microsoft.com/office/drawing/2014/main" id="{E255690E-D9EB-4B73-0FA1-32011B3B54E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2">
              <a:extLst>
                <a:ext uri="{FF2B5EF4-FFF2-40B4-BE49-F238E27FC236}">
                  <a16:creationId xmlns:a16="http://schemas.microsoft.com/office/drawing/2014/main" id="{D9860C4B-7417-3E76-7A37-26C5982D5C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3">
              <a:extLst>
                <a:ext uri="{FF2B5EF4-FFF2-40B4-BE49-F238E27FC236}">
                  <a16:creationId xmlns:a16="http://schemas.microsoft.com/office/drawing/2014/main" id="{D8F098CB-1FDC-B87C-99C4-EC019C96BC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4">
              <a:extLst>
                <a:ext uri="{FF2B5EF4-FFF2-40B4-BE49-F238E27FC236}">
                  <a16:creationId xmlns:a16="http://schemas.microsoft.com/office/drawing/2014/main" id="{5197AD5B-3089-6B41-882C-CD381B913F9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5">
              <a:extLst>
                <a:ext uri="{FF2B5EF4-FFF2-40B4-BE49-F238E27FC236}">
                  <a16:creationId xmlns:a16="http://schemas.microsoft.com/office/drawing/2014/main" id="{C8289C03-4055-2178-0D16-3305760A79D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6">
              <a:extLst>
                <a:ext uri="{FF2B5EF4-FFF2-40B4-BE49-F238E27FC236}">
                  <a16:creationId xmlns:a16="http://schemas.microsoft.com/office/drawing/2014/main" id="{EC8733E0-9EA2-0046-89F0-A89BF21E01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57">
              <a:extLst>
                <a:ext uri="{FF2B5EF4-FFF2-40B4-BE49-F238E27FC236}">
                  <a16:creationId xmlns:a16="http://schemas.microsoft.com/office/drawing/2014/main" id="{61B875FB-3944-0A22-AC26-B9EDC9BD15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59">
              <a:extLst>
                <a:ext uri="{FF2B5EF4-FFF2-40B4-BE49-F238E27FC236}">
                  <a16:creationId xmlns:a16="http://schemas.microsoft.com/office/drawing/2014/main" id="{41901A52-B840-0187-2A37-706D90E1D5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60">
              <a:extLst>
                <a:ext uri="{FF2B5EF4-FFF2-40B4-BE49-F238E27FC236}">
                  <a16:creationId xmlns:a16="http://schemas.microsoft.com/office/drawing/2014/main" id="{E555EBAA-F02D-AB76-EFB9-4332BB85577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1">
              <a:extLst>
                <a:ext uri="{FF2B5EF4-FFF2-40B4-BE49-F238E27FC236}">
                  <a16:creationId xmlns:a16="http://schemas.microsoft.com/office/drawing/2014/main" id="{F2EF2E9C-0046-CBBD-40FF-4D8B3B7F03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5">
              <a:extLst>
                <a:ext uri="{FF2B5EF4-FFF2-40B4-BE49-F238E27FC236}">
                  <a16:creationId xmlns:a16="http://schemas.microsoft.com/office/drawing/2014/main" id="{C323774E-7B7C-0AC5-55D7-A330B997D58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6">
              <a:extLst>
                <a:ext uri="{FF2B5EF4-FFF2-40B4-BE49-F238E27FC236}">
                  <a16:creationId xmlns:a16="http://schemas.microsoft.com/office/drawing/2014/main" id="{C0F12D6F-EE93-8AA5-8F46-8082E49B64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7">
              <a:extLst>
                <a:ext uri="{FF2B5EF4-FFF2-40B4-BE49-F238E27FC236}">
                  <a16:creationId xmlns:a16="http://schemas.microsoft.com/office/drawing/2014/main" id="{16856476-1717-56A3-3DA1-78D6C5710C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8">
              <a:extLst>
                <a:ext uri="{FF2B5EF4-FFF2-40B4-BE49-F238E27FC236}">
                  <a16:creationId xmlns:a16="http://schemas.microsoft.com/office/drawing/2014/main" id="{EA2E579D-8818-FB34-FC4C-E914E86ABC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9">
              <a:extLst>
                <a:ext uri="{FF2B5EF4-FFF2-40B4-BE49-F238E27FC236}">
                  <a16:creationId xmlns:a16="http://schemas.microsoft.com/office/drawing/2014/main" id="{B555CB4F-DCF4-1C5F-7077-DF5526101F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1">
              <a:extLst>
                <a:ext uri="{FF2B5EF4-FFF2-40B4-BE49-F238E27FC236}">
                  <a16:creationId xmlns:a16="http://schemas.microsoft.com/office/drawing/2014/main" id="{0A696332-8C32-943E-AFBB-8C7F38179E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2">
              <a:extLst>
                <a:ext uri="{FF2B5EF4-FFF2-40B4-BE49-F238E27FC236}">
                  <a16:creationId xmlns:a16="http://schemas.microsoft.com/office/drawing/2014/main" id="{49166ADF-87B8-0B55-8717-FEF3F1E32D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3">
              <a:extLst>
                <a:ext uri="{FF2B5EF4-FFF2-40B4-BE49-F238E27FC236}">
                  <a16:creationId xmlns:a16="http://schemas.microsoft.com/office/drawing/2014/main" id="{95CCCE46-D7C5-3F63-DE30-561FF8AD36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4">
              <a:extLst>
                <a:ext uri="{FF2B5EF4-FFF2-40B4-BE49-F238E27FC236}">
                  <a16:creationId xmlns:a16="http://schemas.microsoft.com/office/drawing/2014/main" id="{3B65ACD7-3B3B-D09E-804F-4D3EC865B52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16">
              <a:extLst>
                <a:ext uri="{FF2B5EF4-FFF2-40B4-BE49-F238E27FC236}">
                  <a16:creationId xmlns:a16="http://schemas.microsoft.com/office/drawing/2014/main" id="{1E891B30-35AC-1D28-27F8-2E9BB9A4EE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17">
              <a:extLst>
                <a:ext uri="{FF2B5EF4-FFF2-40B4-BE49-F238E27FC236}">
                  <a16:creationId xmlns:a16="http://schemas.microsoft.com/office/drawing/2014/main" id="{F6C698F1-1F78-885D-0817-A5C27BE1A4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1">
              <a:extLst>
                <a:ext uri="{FF2B5EF4-FFF2-40B4-BE49-F238E27FC236}">
                  <a16:creationId xmlns:a16="http://schemas.microsoft.com/office/drawing/2014/main" id="{CD735744-E01C-FACE-7FA2-6475711FBA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25">
              <a:extLst>
                <a:ext uri="{FF2B5EF4-FFF2-40B4-BE49-F238E27FC236}">
                  <a16:creationId xmlns:a16="http://schemas.microsoft.com/office/drawing/2014/main" id="{CA4477DB-4912-276B-0F92-4CD729202C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29">
              <a:extLst>
                <a:ext uri="{FF2B5EF4-FFF2-40B4-BE49-F238E27FC236}">
                  <a16:creationId xmlns:a16="http://schemas.microsoft.com/office/drawing/2014/main" id="{2A4C4990-FF5E-3520-D3E2-0F94E4D94D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1">
              <a:extLst>
                <a:ext uri="{FF2B5EF4-FFF2-40B4-BE49-F238E27FC236}">
                  <a16:creationId xmlns:a16="http://schemas.microsoft.com/office/drawing/2014/main" id="{11310CD3-820C-1AB4-4F5B-ECDB6559A8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2">
              <a:extLst>
                <a:ext uri="{FF2B5EF4-FFF2-40B4-BE49-F238E27FC236}">
                  <a16:creationId xmlns:a16="http://schemas.microsoft.com/office/drawing/2014/main" id="{7EBB8E97-24CC-F498-8B8C-DE7A0069896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3">
              <a:extLst>
                <a:ext uri="{FF2B5EF4-FFF2-40B4-BE49-F238E27FC236}">
                  <a16:creationId xmlns:a16="http://schemas.microsoft.com/office/drawing/2014/main" id="{0A18A93B-4890-509D-E7A7-8B67DDCAF4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4">
              <a:extLst>
                <a:ext uri="{FF2B5EF4-FFF2-40B4-BE49-F238E27FC236}">
                  <a16:creationId xmlns:a16="http://schemas.microsoft.com/office/drawing/2014/main" id="{75EFD282-A3CB-E726-1A11-CA6B30F31A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5">
              <a:extLst>
                <a:ext uri="{FF2B5EF4-FFF2-40B4-BE49-F238E27FC236}">
                  <a16:creationId xmlns:a16="http://schemas.microsoft.com/office/drawing/2014/main" id="{1781E798-A652-5021-B745-19FE7020EE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6">
              <a:extLst>
                <a:ext uri="{FF2B5EF4-FFF2-40B4-BE49-F238E27FC236}">
                  <a16:creationId xmlns:a16="http://schemas.microsoft.com/office/drawing/2014/main" id="{EB39B70E-BA60-E023-51C1-E326F019219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7">
              <a:extLst>
                <a:ext uri="{FF2B5EF4-FFF2-40B4-BE49-F238E27FC236}">
                  <a16:creationId xmlns:a16="http://schemas.microsoft.com/office/drawing/2014/main" id="{0942DCB9-D219-9B7C-1973-D847AEEF6DB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38">
              <a:extLst>
                <a:ext uri="{FF2B5EF4-FFF2-40B4-BE49-F238E27FC236}">
                  <a16:creationId xmlns:a16="http://schemas.microsoft.com/office/drawing/2014/main" id="{E4AF58A2-7A01-A738-4166-FDFB366860C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39">
              <a:extLst>
                <a:ext uri="{FF2B5EF4-FFF2-40B4-BE49-F238E27FC236}">
                  <a16:creationId xmlns:a16="http://schemas.microsoft.com/office/drawing/2014/main" id="{C22A2948-9142-BB73-9E12-8400660FD36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0">
              <a:extLst>
                <a:ext uri="{FF2B5EF4-FFF2-40B4-BE49-F238E27FC236}">
                  <a16:creationId xmlns:a16="http://schemas.microsoft.com/office/drawing/2014/main" id="{C4381EAB-F60A-045B-97E5-A70D05F0BF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1">
              <a:extLst>
                <a:ext uri="{FF2B5EF4-FFF2-40B4-BE49-F238E27FC236}">
                  <a16:creationId xmlns:a16="http://schemas.microsoft.com/office/drawing/2014/main" id="{8C9A5483-ABFB-0033-F6F0-A2AFA154CB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2">
              <a:extLst>
                <a:ext uri="{FF2B5EF4-FFF2-40B4-BE49-F238E27FC236}">
                  <a16:creationId xmlns:a16="http://schemas.microsoft.com/office/drawing/2014/main" id="{1178397B-6D4B-2686-534D-1CDA92454B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4">
              <a:extLst>
                <a:ext uri="{FF2B5EF4-FFF2-40B4-BE49-F238E27FC236}">
                  <a16:creationId xmlns:a16="http://schemas.microsoft.com/office/drawing/2014/main" id="{31941986-CB6E-490D-75FE-E7A953D15D1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5">
              <a:extLst>
                <a:ext uri="{FF2B5EF4-FFF2-40B4-BE49-F238E27FC236}">
                  <a16:creationId xmlns:a16="http://schemas.microsoft.com/office/drawing/2014/main" id="{F7CE27E6-9F46-44D6-215A-A40B301FCE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6">
              <a:extLst>
                <a:ext uri="{FF2B5EF4-FFF2-40B4-BE49-F238E27FC236}">
                  <a16:creationId xmlns:a16="http://schemas.microsoft.com/office/drawing/2014/main" id="{01231B04-C531-5A73-9016-7099CAF4E7A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7">
              <a:extLst>
                <a:ext uri="{FF2B5EF4-FFF2-40B4-BE49-F238E27FC236}">
                  <a16:creationId xmlns:a16="http://schemas.microsoft.com/office/drawing/2014/main" id="{F4DC8D6E-2B2E-DB0F-1573-8DC5B0B56E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48">
              <a:extLst>
                <a:ext uri="{FF2B5EF4-FFF2-40B4-BE49-F238E27FC236}">
                  <a16:creationId xmlns:a16="http://schemas.microsoft.com/office/drawing/2014/main" id="{30796858-F4B0-4818-E678-7350F45DC5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49">
              <a:extLst>
                <a:ext uri="{FF2B5EF4-FFF2-40B4-BE49-F238E27FC236}">
                  <a16:creationId xmlns:a16="http://schemas.microsoft.com/office/drawing/2014/main" id="{F141AAA5-3877-E84E-ED93-9D45DC73EA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5" name="Freeform 8">
              <a:extLst>
                <a:ext uri="{FF2B5EF4-FFF2-40B4-BE49-F238E27FC236}">
                  <a16:creationId xmlns:a16="http://schemas.microsoft.com/office/drawing/2014/main" id="{5D92EC0A-3494-4C9F-E20D-D9F1A7AA3A0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6" name="Freeform 106">
              <a:extLst>
                <a:ext uri="{FF2B5EF4-FFF2-40B4-BE49-F238E27FC236}">
                  <a16:creationId xmlns:a16="http://schemas.microsoft.com/office/drawing/2014/main" id="{1D9CA76D-3BE9-28FE-A45A-E9D0C768B0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useBgFill="1">
        <p:nvSpPr>
          <p:cNvPr id="68" name="Rectangle 67">
            <a:extLst>
              <a:ext uri="{FF2B5EF4-FFF2-40B4-BE49-F238E27FC236}">
                <a16:creationId xmlns:a16="http://schemas.microsoft.com/office/drawing/2014/main" id="{350C65BF-9A9A-218F-3216-B0D0A2C4A5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ains falling from a sack&#10;&#10;Description automatically generated">
            <a:extLst>
              <a:ext uri="{FF2B5EF4-FFF2-40B4-BE49-F238E27FC236}">
                <a16:creationId xmlns:a16="http://schemas.microsoft.com/office/drawing/2014/main" id="{02AF279E-454E-08A3-C1AC-3FBBF53C9D71}"/>
              </a:ext>
            </a:extLst>
          </p:cNvPr>
          <p:cNvPicPr>
            <a:picLocks noChangeAspect="1"/>
          </p:cNvPicPr>
          <p:nvPr/>
        </p:nvPicPr>
        <p:blipFill>
          <a:blip r:embed="rId2">
            <a:alphaModFix amt="60000"/>
          </a:blip>
          <a:srcRect/>
          <a:stretch/>
        </p:blipFill>
        <p:spPr>
          <a:xfrm>
            <a:off x="20" y="10"/>
            <a:ext cx="12191980" cy="6857990"/>
          </a:xfrm>
          <a:prstGeom prst="rect">
            <a:avLst/>
          </a:prstGeom>
        </p:spPr>
      </p:pic>
      <p:sp>
        <p:nvSpPr>
          <p:cNvPr id="70" name="Rectangle 69">
            <a:extLst>
              <a:ext uri="{FF2B5EF4-FFF2-40B4-BE49-F238E27FC236}">
                <a16:creationId xmlns:a16="http://schemas.microsoft.com/office/drawing/2014/main" id="{453870A8-8C90-8EF2-D15E-85F0D09770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82" cy="4213412"/>
          </a:xfrm>
          <a:prstGeom prst="rect">
            <a:avLst/>
          </a:prstGeom>
          <a:gradFill>
            <a:gsLst>
              <a:gs pos="100000">
                <a:srgbClr val="000000">
                  <a:alpha val="0"/>
                </a:srgbClr>
              </a:gs>
              <a:gs pos="0">
                <a:schemeClr val="tx1"/>
              </a:gs>
              <a:gs pos="0">
                <a:srgbClr val="000000">
                  <a:alpha val="4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209A75-9FC0-5B27-13EE-81B64F00556E}"/>
              </a:ext>
            </a:extLst>
          </p:cNvPr>
          <p:cNvSpPr>
            <a:spLocks noGrp="1"/>
          </p:cNvSpPr>
          <p:nvPr>
            <p:ph type="title"/>
          </p:nvPr>
        </p:nvSpPr>
        <p:spPr>
          <a:xfrm>
            <a:off x="1069829" y="573741"/>
            <a:ext cx="10076903" cy="1032760"/>
          </a:xfrm>
        </p:spPr>
        <p:txBody>
          <a:bodyPr vert="horz" lIns="91440" tIns="0" rIns="91440" bIns="0" rtlCol="0" anchor="ctr" anchorCtr="0">
            <a:normAutofit/>
          </a:bodyPr>
          <a:lstStyle/>
          <a:p>
            <a:pPr algn="ctr">
              <a:lnSpc>
                <a:spcPct val="90000"/>
              </a:lnSpc>
            </a:pPr>
            <a:r>
              <a:rPr lang="en-US" sz="5400" dirty="0">
                <a:solidFill>
                  <a:srgbClr val="FFFFFF"/>
                </a:solidFill>
              </a:rPr>
              <a:t>Ability: Knowledge</a:t>
            </a:r>
          </a:p>
        </p:txBody>
      </p:sp>
      <p:graphicFrame>
        <p:nvGraphicFramePr>
          <p:cNvPr id="72" name="Content Placeholder 2">
            <a:extLst>
              <a:ext uri="{FF2B5EF4-FFF2-40B4-BE49-F238E27FC236}">
                <a16:creationId xmlns:a16="http://schemas.microsoft.com/office/drawing/2014/main" id="{4D9B7CC9-2DAF-B86A-A895-6FA4C846F952}"/>
              </a:ext>
            </a:extLst>
          </p:cNvPr>
          <p:cNvGraphicFramePr>
            <a:graphicFrameLocks noGrp="1"/>
          </p:cNvGraphicFramePr>
          <p:nvPr>
            <p:ph idx="1"/>
            <p:extLst>
              <p:ext uri="{D42A27DB-BD31-4B8C-83A1-F6EECF244321}">
                <p14:modId xmlns:p14="http://schemas.microsoft.com/office/powerpoint/2010/main" val="977759724"/>
              </p:ext>
            </p:extLst>
          </p:nvPr>
        </p:nvGraphicFramePr>
        <p:xfrm>
          <a:off x="1069848" y="1874520"/>
          <a:ext cx="10069017"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94C88E83-89FC-6810-DD1E-E0D19E988260}"/>
              </a:ext>
            </a:extLst>
          </p:cNvPr>
          <p:cNvSpPr txBox="1"/>
          <p:nvPr/>
        </p:nvSpPr>
        <p:spPr>
          <a:xfrm>
            <a:off x="4794793" y="2449577"/>
            <a:ext cx="6096000" cy="3216265"/>
          </a:xfrm>
          <a:prstGeom prst="rect">
            <a:avLst/>
          </a:prstGeom>
          <a:noFill/>
        </p:spPr>
        <p:txBody>
          <a:bodyPr wrap="square">
            <a:spAutoFit/>
          </a:bodyPr>
          <a:lstStyle/>
          <a:p>
            <a:pPr marL="457200" lvl="0" indent="-457200">
              <a:buFont typeface="Arial" panose="020B0604020202020204" pitchFamily="34" charset="0"/>
              <a:buChar char="•"/>
            </a:pPr>
            <a:r>
              <a:rPr lang="en-US" sz="2900" b="1" dirty="0">
                <a:effectLst>
                  <a:outerShdw blurRad="38100" dist="38100" dir="2700000" algn="tl">
                    <a:srgbClr val="000000">
                      <a:alpha val="43137"/>
                    </a:srgbClr>
                  </a:outerShdw>
                </a:effectLst>
              </a:rPr>
              <a:t>How then will they call on Him in whom they have not believed? </a:t>
            </a:r>
            <a:endParaRPr lang="en-US" sz="2900" dirty="0">
              <a:effectLst>
                <a:outerShdw blurRad="38100" dist="38100" dir="2700000" algn="tl">
                  <a:srgbClr val="000000">
                    <a:alpha val="43137"/>
                  </a:srgbClr>
                </a:outerShdw>
              </a:effectLst>
            </a:endParaRPr>
          </a:p>
          <a:p>
            <a:pPr marL="457200" lvl="0" indent="-457200">
              <a:buFont typeface="Arial" panose="020B0604020202020204" pitchFamily="34" charset="0"/>
              <a:buChar char="•"/>
            </a:pPr>
            <a:r>
              <a:rPr lang="en-US" sz="2900" b="1" dirty="0">
                <a:effectLst>
                  <a:outerShdw blurRad="38100" dist="38100" dir="2700000" algn="tl">
                    <a:srgbClr val="000000">
                      <a:alpha val="43137"/>
                    </a:srgbClr>
                  </a:outerShdw>
                </a:effectLst>
              </a:rPr>
              <a:t>How will they believe in Him whom they have not heard? </a:t>
            </a:r>
            <a:endParaRPr lang="en-US" sz="2900" dirty="0">
              <a:effectLst>
                <a:outerShdw blurRad="38100" dist="38100" dir="2700000" algn="tl">
                  <a:srgbClr val="000000">
                    <a:alpha val="43137"/>
                  </a:srgbClr>
                </a:outerShdw>
              </a:effectLst>
            </a:endParaRPr>
          </a:p>
          <a:p>
            <a:pPr marL="457200" lvl="0" indent="-457200">
              <a:buFont typeface="Arial" panose="020B0604020202020204" pitchFamily="34" charset="0"/>
              <a:buChar char="•"/>
            </a:pPr>
            <a:r>
              <a:rPr lang="en-US" sz="2900" b="1" dirty="0">
                <a:effectLst>
                  <a:outerShdw blurRad="38100" dist="38100" dir="2700000" algn="tl">
                    <a:srgbClr val="000000">
                      <a:alpha val="43137"/>
                    </a:srgbClr>
                  </a:outerShdw>
                </a:effectLst>
              </a:rPr>
              <a:t>And how will they hear without a preacher?</a:t>
            </a:r>
            <a:endParaRPr lang="en-US" sz="29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24820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9777D08-1576-34C3-BF78-46C0F613D04C}"/>
            </a:ext>
          </a:extLst>
        </p:cNvPr>
        <p:cNvGrpSpPr/>
        <p:nvPr/>
      </p:nvGrpSpPr>
      <p:grpSpPr>
        <a:xfrm>
          <a:off x="0" y="0"/>
          <a:ext cx="0" cy="0"/>
          <a:chOff x="0" y="0"/>
          <a:chExt cx="0" cy="0"/>
        </a:xfrm>
      </p:grpSpPr>
      <p:sp useBgFill="1">
        <p:nvSpPr>
          <p:cNvPr id="75" name="Rectangle 74">
            <a:extLst>
              <a:ext uri="{FF2B5EF4-FFF2-40B4-BE49-F238E27FC236}">
                <a16:creationId xmlns:a16="http://schemas.microsoft.com/office/drawing/2014/main" id="{11AC88F6-55CB-496B-8AD8-9ABD2E6E3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969239DF-EAA4-47C3-B4E3-79C6BCB243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93" y="5267"/>
            <a:ext cx="6635041" cy="6847466"/>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F3F3446-4ECB-A0E2-1920-31EA7EE65C51}"/>
              </a:ext>
            </a:extLst>
          </p:cNvPr>
          <p:cNvSpPr>
            <a:spLocks noGrp="1"/>
          </p:cNvSpPr>
          <p:nvPr>
            <p:ph type="title"/>
          </p:nvPr>
        </p:nvSpPr>
        <p:spPr>
          <a:xfrm>
            <a:off x="799310" y="254360"/>
            <a:ext cx="5110909" cy="1022913"/>
          </a:xfrm>
        </p:spPr>
        <p:txBody>
          <a:bodyPr vert="horz" lIns="91440" tIns="0" rIns="91440" bIns="0" rtlCol="0" anchorCtr="0">
            <a:normAutofit/>
          </a:bodyPr>
          <a:lstStyle/>
          <a:p>
            <a:pPr algn="ctr"/>
            <a:r>
              <a:rPr lang="en-US" dirty="0"/>
              <a:t>Willingness</a:t>
            </a:r>
          </a:p>
        </p:txBody>
      </p:sp>
      <p:sp>
        <p:nvSpPr>
          <p:cNvPr id="4" name="Content Placeholder 2">
            <a:extLst>
              <a:ext uri="{FF2B5EF4-FFF2-40B4-BE49-F238E27FC236}">
                <a16:creationId xmlns:a16="http://schemas.microsoft.com/office/drawing/2014/main" id="{BDEFA7FE-AAC4-7B8E-3F2B-AEBA899E8019}"/>
              </a:ext>
            </a:extLst>
          </p:cNvPr>
          <p:cNvSpPr>
            <a:spLocks noGrp="1"/>
          </p:cNvSpPr>
          <p:nvPr>
            <p:ph idx="1"/>
          </p:nvPr>
        </p:nvSpPr>
        <p:spPr>
          <a:xfrm>
            <a:off x="545276" y="1377301"/>
            <a:ext cx="5847882" cy="5196415"/>
          </a:xfrm>
        </p:spPr>
        <p:txBody>
          <a:bodyPr>
            <a:noAutofit/>
          </a:bodyPr>
          <a:lstStyle/>
          <a:p>
            <a:pPr marL="0" indent="0">
              <a:lnSpc>
                <a:spcPct val="100000"/>
              </a:lnSpc>
              <a:spcBef>
                <a:spcPts val="0"/>
              </a:spcBef>
              <a:spcAft>
                <a:spcPts val="600"/>
              </a:spcAft>
              <a:buNone/>
            </a:pPr>
            <a:r>
              <a:rPr lang="en-US" sz="2400" b="1" dirty="0">
                <a:latin typeface="Aptos" panose="020B0004020202020204" pitchFamily="34" charset="0"/>
              </a:rPr>
              <a:t>Mark 10:17-23  </a:t>
            </a:r>
            <a:r>
              <a:rPr lang="en-US" sz="2400" dirty="0">
                <a:latin typeface="Aptos" panose="020B0004020202020204" pitchFamily="34" charset="0"/>
              </a:rPr>
              <a:t>As He was setting out on a journey, a man ran up to Him and knelt before Him, and asked Him, "Good Teacher, what shall I do to inherit eternal life?" </a:t>
            </a:r>
          </a:p>
          <a:p>
            <a:pPr>
              <a:lnSpc>
                <a:spcPct val="100000"/>
              </a:lnSpc>
              <a:spcBef>
                <a:spcPts val="0"/>
              </a:spcBef>
              <a:spcAft>
                <a:spcPts val="600"/>
              </a:spcAft>
              <a:buClrTx/>
            </a:pPr>
            <a:r>
              <a:rPr lang="en-US" sz="2400" b="1" dirty="0">
                <a:latin typeface="Aptos" panose="020B0004020202020204" pitchFamily="34" charset="0"/>
              </a:rPr>
              <a:t>(22)  </a:t>
            </a:r>
            <a:r>
              <a:rPr lang="en-US" sz="2400" dirty="0">
                <a:latin typeface="Aptos" panose="020B0004020202020204" pitchFamily="34" charset="0"/>
              </a:rPr>
              <a:t>But at these words he was saddened, and he went away grieving, for he was one who owned much property.  </a:t>
            </a:r>
          </a:p>
          <a:p>
            <a:pPr>
              <a:lnSpc>
                <a:spcPct val="100000"/>
              </a:lnSpc>
              <a:spcBef>
                <a:spcPts val="0"/>
              </a:spcBef>
              <a:spcAft>
                <a:spcPts val="600"/>
              </a:spcAft>
              <a:buClrTx/>
            </a:pPr>
            <a:r>
              <a:rPr lang="en-US" sz="2400" b="1" dirty="0">
                <a:latin typeface="Aptos" panose="020B0004020202020204" pitchFamily="34" charset="0"/>
              </a:rPr>
              <a:t>(23)  </a:t>
            </a:r>
            <a:r>
              <a:rPr lang="en-US" sz="2400" dirty="0">
                <a:latin typeface="Aptos" panose="020B0004020202020204" pitchFamily="34" charset="0"/>
              </a:rPr>
              <a:t>And Jesus, looking around, *said to His disciples, "How hard it will be for those who are wealthy to enter the kingdom of God!"</a:t>
            </a:r>
          </a:p>
        </p:txBody>
      </p:sp>
      <p:pic>
        <p:nvPicPr>
          <p:cNvPr id="5" name="Picture 4" descr="Grains falling from a sack&#10;&#10;Description automatically generated">
            <a:extLst>
              <a:ext uri="{FF2B5EF4-FFF2-40B4-BE49-F238E27FC236}">
                <a16:creationId xmlns:a16="http://schemas.microsoft.com/office/drawing/2014/main" id="{701B8C0A-27FC-0290-9CE1-2E8F991CDEF7}"/>
              </a:ext>
            </a:extLst>
          </p:cNvPr>
          <p:cNvPicPr>
            <a:picLocks noChangeAspect="1"/>
          </p:cNvPicPr>
          <p:nvPr/>
        </p:nvPicPr>
        <p:blipFill>
          <a:blip r:embed="rId2"/>
          <a:srcRect l="14715" r="39849" b="-1"/>
          <a:stretch/>
        </p:blipFill>
        <p:spPr>
          <a:xfrm>
            <a:off x="6645834" y="1"/>
            <a:ext cx="5546166" cy="6866192"/>
          </a:xfrm>
          <a:prstGeom prst="rect">
            <a:avLst/>
          </a:prstGeom>
        </p:spPr>
      </p:pic>
      <p:grpSp>
        <p:nvGrpSpPr>
          <p:cNvPr id="79" name="Group 78">
            <a:extLst>
              <a:ext uri="{FF2B5EF4-FFF2-40B4-BE49-F238E27FC236}">
                <a16:creationId xmlns:a16="http://schemas.microsoft.com/office/drawing/2014/main" id="{3389B237-4CAB-4403-A95C-C04D71F4B4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45458" y="-31769"/>
            <a:ext cx="510538" cy="6804779"/>
            <a:chOff x="11445458" y="-31769"/>
            <a:chExt cx="510538" cy="6804779"/>
          </a:xfrm>
        </p:grpSpPr>
        <p:sp>
          <p:nvSpPr>
            <p:cNvPr id="80" name="Freeform 8">
              <a:extLst>
                <a:ext uri="{FF2B5EF4-FFF2-40B4-BE49-F238E27FC236}">
                  <a16:creationId xmlns:a16="http://schemas.microsoft.com/office/drawing/2014/main" id="{57652216-AF47-4D6B-A81B-2DC28B6255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7521" y="6663369"/>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81" name="Freeform 43">
              <a:extLst>
                <a:ext uri="{FF2B5EF4-FFF2-40B4-BE49-F238E27FC236}">
                  <a16:creationId xmlns:a16="http://schemas.microsoft.com/office/drawing/2014/main" id="{0E53B701-E5D9-4269-97AD-69F3087D28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68634" y="742112"/>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82" name="Freeform 51">
              <a:extLst>
                <a:ext uri="{FF2B5EF4-FFF2-40B4-BE49-F238E27FC236}">
                  <a16:creationId xmlns:a16="http://schemas.microsoft.com/office/drawing/2014/main" id="{53F3EB0D-ADA8-4F65-9811-0A990FE6BE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06592" y="959823"/>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83" name="Freeform 53">
              <a:extLst>
                <a:ext uri="{FF2B5EF4-FFF2-40B4-BE49-F238E27FC236}">
                  <a16:creationId xmlns:a16="http://schemas.microsoft.com/office/drawing/2014/main" id="{7FC10137-17E1-4C6D-B7A2-CD86B7C148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94678" y="1198596"/>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84" name="Freeform 54">
              <a:extLst>
                <a:ext uri="{FF2B5EF4-FFF2-40B4-BE49-F238E27FC236}">
                  <a16:creationId xmlns:a16="http://schemas.microsoft.com/office/drawing/2014/main" id="{983715DD-6794-4B57-8585-E0EFF671E7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8560" y="447364"/>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85" name="Freeform 55">
              <a:extLst>
                <a:ext uri="{FF2B5EF4-FFF2-40B4-BE49-F238E27FC236}">
                  <a16:creationId xmlns:a16="http://schemas.microsoft.com/office/drawing/2014/main" id="{6B8B9805-E14F-4943-B15E-48460BFD60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94538" y="1408197"/>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86" name="Freeform 56">
              <a:extLst>
                <a:ext uri="{FF2B5EF4-FFF2-40B4-BE49-F238E27FC236}">
                  <a16:creationId xmlns:a16="http://schemas.microsoft.com/office/drawing/2014/main" id="{112C42C6-34DE-404D-B18A-8E94E76A3C4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94234" y="2238233"/>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87" name="Freeform 57">
              <a:extLst>
                <a:ext uri="{FF2B5EF4-FFF2-40B4-BE49-F238E27FC236}">
                  <a16:creationId xmlns:a16="http://schemas.microsoft.com/office/drawing/2014/main" id="{105114E3-B528-44FB-AD64-31F7940A69E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80687" y="1617942"/>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88" name="Freeform 59">
              <a:extLst>
                <a:ext uri="{FF2B5EF4-FFF2-40B4-BE49-F238E27FC236}">
                  <a16:creationId xmlns:a16="http://schemas.microsoft.com/office/drawing/2014/main" id="{66162961-2E66-4F1D-AD08-A09C28C5E0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60137" y="200295"/>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89" name="Freeform 60">
              <a:extLst>
                <a:ext uri="{FF2B5EF4-FFF2-40B4-BE49-F238E27FC236}">
                  <a16:creationId xmlns:a16="http://schemas.microsoft.com/office/drawing/2014/main" id="{7DF10D80-7F03-41B7-BF83-7086CFB7054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55368" y="1847736"/>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90" name="Freeform 61">
              <a:extLst>
                <a:ext uri="{FF2B5EF4-FFF2-40B4-BE49-F238E27FC236}">
                  <a16:creationId xmlns:a16="http://schemas.microsoft.com/office/drawing/2014/main" id="{60E5BEF8-88A7-4088-8382-FC596B16B94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34067" y="-12868"/>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91" name="Freeform 78">
              <a:extLst>
                <a:ext uri="{FF2B5EF4-FFF2-40B4-BE49-F238E27FC236}">
                  <a16:creationId xmlns:a16="http://schemas.microsoft.com/office/drawing/2014/main" id="{4850C240-229E-44CC-9B0C-7C70B85241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40903" y="665835"/>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92" name="Freeform 79">
              <a:extLst>
                <a:ext uri="{FF2B5EF4-FFF2-40B4-BE49-F238E27FC236}">
                  <a16:creationId xmlns:a16="http://schemas.microsoft.com/office/drawing/2014/main" id="{0C20C1F3-97C9-485A-BBF1-F712C6FDD9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53275" y="896880"/>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93" name="Freeform 80">
              <a:extLst>
                <a:ext uri="{FF2B5EF4-FFF2-40B4-BE49-F238E27FC236}">
                  <a16:creationId xmlns:a16="http://schemas.microsoft.com/office/drawing/2014/main" id="{5FB7F486-D669-4315-848B-079715C0A6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47934" y="1134675"/>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94" name="Freeform 81">
              <a:extLst>
                <a:ext uri="{FF2B5EF4-FFF2-40B4-BE49-F238E27FC236}">
                  <a16:creationId xmlns:a16="http://schemas.microsoft.com/office/drawing/2014/main" id="{884943FC-F8F5-47A2-8C6C-AD8385B0F31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30984" y="2147729"/>
              <a:ext cx="140901" cy="90579"/>
            </a:xfrm>
            <a:custGeom>
              <a:avLst/>
              <a:gdLst>
                <a:gd name="T0" fmla="*/ 27 w 43"/>
                <a:gd name="T1" fmla="*/ 3 h 30"/>
                <a:gd name="T2" fmla="*/ 40 w 43"/>
                <a:gd name="T3" fmla="*/ 22 h 30"/>
                <a:gd name="T4" fmla="*/ 27 w 43"/>
                <a:gd name="T5" fmla="*/ 3 h 30"/>
              </a:gdLst>
              <a:ahLst/>
              <a:cxnLst>
                <a:cxn ang="0">
                  <a:pos x="T0" y="T1"/>
                </a:cxn>
                <a:cxn ang="0">
                  <a:pos x="T2" y="T3"/>
                </a:cxn>
                <a:cxn ang="0">
                  <a:pos x="T4" y="T5"/>
                </a:cxn>
              </a:cxnLst>
              <a:rect l="0" t="0" r="r" b="b"/>
              <a:pathLst>
                <a:path w="43" h="30">
                  <a:moveTo>
                    <a:pt x="27" y="3"/>
                  </a:moveTo>
                  <a:cubicBezTo>
                    <a:pt x="35" y="0"/>
                    <a:pt x="43" y="16"/>
                    <a:pt x="40" y="22"/>
                  </a:cubicBezTo>
                  <a:cubicBezTo>
                    <a:pt x="21" y="30"/>
                    <a:pt x="0" y="15"/>
                    <a:pt x="27" y="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95" name="Freeform 82">
              <a:extLst>
                <a:ext uri="{FF2B5EF4-FFF2-40B4-BE49-F238E27FC236}">
                  <a16:creationId xmlns:a16="http://schemas.microsoft.com/office/drawing/2014/main" id="{FBD1CFD7-B550-428B-99C5-E70AE1117A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38820" y="1925276"/>
              <a:ext cx="128495" cy="69362"/>
            </a:xfrm>
            <a:custGeom>
              <a:avLst/>
              <a:gdLst>
                <a:gd name="T0" fmla="*/ 16 w 39"/>
                <a:gd name="T1" fmla="*/ 0 h 23"/>
                <a:gd name="T2" fmla="*/ 10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8"/>
                    <a:pt x="31" y="18"/>
                    <a:pt x="10" y="23"/>
                  </a:cubicBezTo>
                  <a:cubicBezTo>
                    <a:pt x="0" y="16"/>
                    <a:pt x="4" y="3"/>
                    <a:pt x="16"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83">
              <a:extLst>
                <a:ext uri="{FF2B5EF4-FFF2-40B4-BE49-F238E27FC236}">
                  <a16:creationId xmlns:a16="http://schemas.microsoft.com/office/drawing/2014/main" id="{86464553-DBB1-4FDD-A906-723DE0BFAF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11377" y="1610488"/>
              <a:ext cx="131153" cy="157493"/>
            </a:xfrm>
            <a:custGeom>
              <a:avLst/>
              <a:gdLst>
                <a:gd name="T0" fmla="*/ 13 w 40"/>
                <a:gd name="T1" fmla="*/ 7 h 52"/>
                <a:gd name="T2" fmla="*/ 0 w 40"/>
                <a:gd name="T3" fmla="*/ 24 h 52"/>
                <a:gd name="T4" fmla="*/ 13 w 40"/>
                <a:gd name="T5" fmla="*/ 7 h 52"/>
              </a:gdLst>
              <a:ahLst/>
              <a:cxnLst>
                <a:cxn ang="0">
                  <a:pos x="T0" y="T1"/>
                </a:cxn>
                <a:cxn ang="0">
                  <a:pos x="T2" y="T3"/>
                </a:cxn>
                <a:cxn ang="0">
                  <a:pos x="T4" y="T5"/>
                </a:cxn>
              </a:cxnLst>
              <a:rect l="0" t="0" r="r" b="b"/>
              <a:pathLst>
                <a:path w="40" h="52">
                  <a:moveTo>
                    <a:pt x="13" y="7"/>
                  </a:moveTo>
                  <a:cubicBezTo>
                    <a:pt x="40" y="12"/>
                    <a:pt x="18" y="52"/>
                    <a:pt x="0" y="24"/>
                  </a:cubicBezTo>
                  <a:cubicBezTo>
                    <a:pt x="2" y="0"/>
                    <a:pt x="6" y="17"/>
                    <a:pt x="13" y="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97" name="Freeform 84">
              <a:extLst>
                <a:ext uri="{FF2B5EF4-FFF2-40B4-BE49-F238E27FC236}">
                  <a16:creationId xmlns:a16="http://schemas.microsoft.com/office/drawing/2014/main" id="{41C1AA59-6A1E-4A61-8483-8056A09E0C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22393" y="461249"/>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98" name="Freeform 86">
              <a:extLst>
                <a:ext uri="{FF2B5EF4-FFF2-40B4-BE49-F238E27FC236}">
                  <a16:creationId xmlns:a16="http://schemas.microsoft.com/office/drawing/2014/main" id="{851A3E4E-2857-4A69-AEC0-79CF8C413D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16789" y="39307"/>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99" name="Freeform 89">
              <a:extLst>
                <a:ext uri="{FF2B5EF4-FFF2-40B4-BE49-F238E27FC236}">
                  <a16:creationId xmlns:a16="http://schemas.microsoft.com/office/drawing/2014/main" id="{363F6E9F-7E05-4464-BE66-BB27B4589D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7165" y="1398137"/>
              <a:ext cx="134697" cy="93027"/>
            </a:xfrm>
            <a:custGeom>
              <a:avLst/>
              <a:gdLst>
                <a:gd name="T0" fmla="*/ 23 w 41"/>
                <a:gd name="T1" fmla="*/ 0 h 31"/>
                <a:gd name="T2" fmla="*/ 16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3"/>
                    <a:pt x="41" y="31"/>
                    <a:pt x="16" y="25"/>
                  </a:cubicBezTo>
                  <a:cubicBezTo>
                    <a:pt x="0" y="7"/>
                    <a:pt x="14" y="4"/>
                    <a:pt x="23"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0" name="Freeform 90">
              <a:extLst>
                <a:ext uri="{FF2B5EF4-FFF2-40B4-BE49-F238E27FC236}">
                  <a16:creationId xmlns:a16="http://schemas.microsoft.com/office/drawing/2014/main" id="{CE4367E1-2C4E-4A0B-A9E2-2DC3B3BCDC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65017" y="2021046"/>
              <a:ext cx="2659" cy="8977"/>
            </a:xfrm>
            <a:custGeom>
              <a:avLst/>
              <a:gdLst>
                <a:gd name="T0" fmla="*/ 0 w 1"/>
                <a:gd name="T1" fmla="*/ 0 h 3"/>
                <a:gd name="T2" fmla="*/ 0 w 1"/>
                <a:gd name="T3" fmla="*/ 2 h 3"/>
                <a:gd name="T4" fmla="*/ 0 w 1"/>
                <a:gd name="T5" fmla="*/ 0 h 3"/>
              </a:gdLst>
              <a:ahLst/>
              <a:cxnLst>
                <a:cxn ang="0">
                  <a:pos x="T0" y="T1"/>
                </a:cxn>
                <a:cxn ang="0">
                  <a:pos x="T2" y="T3"/>
                </a:cxn>
                <a:cxn ang="0">
                  <a:pos x="T4" y="T5"/>
                </a:cxn>
              </a:cxnLst>
              <a:rect l="0" t="0" r="r" b="b"/>
              <a:pathLst>
                <a:path w="1" h="3">
                  <a:moveTo>
                    <a:pt x="0" y="0"/>
                  </a:moveTo>
                  <a:cubicBezTo>
                    <a:pt x="1" y="0"/>
                    <a:pt x="1" y="3"/>
                    <a:pt x="0" y="2"/>
                  </a:cubicBezTo>
                  <a:cubicBezTo>
                    <a:pt x="0" y="1"/>
                    <a:pt x="0" y="1"/>
                    <a:pt x="0"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1" name="Freeform 105">
              <a:extLst>
                <a:ext uri="{FF2B5EF4-FFF2-40B4-BE49-F238E27FC236}">
                  <a16:creationId xmlns:a16="http://schemas.microsoft.com/office/drawing/2014/main" id="{EE215DA3-ED82-4F29-9835-DD3B5ADD4D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39032" y="2023516"/>
              <a:ext cx="140901" cy="93027"/>
            </a:xfrm>
            <a:custGeom>
              <a:avLst/>
              <a:gdLst>
                <a:gd name="T0" fmla="*/ 26 w 43"/>
                <a:gd name="T1" fmla="*/ 3 h 31"/>
                <a:gd name="T2" fmla="*/ 39 w 43"/>
                <a:gd name="T3" fmla="*/ 23 h 31"/>
                <a:gd name="T4" fmla="*/ 26 w 43"/>
                <a:gd name="T5" fmla="*/ 3 h 31"/>
              </a:gdLst>
              <a:ahLst/>
              <a:cxnLst>
                <a:cxn ang="0">
                  <a:pos x="T0" y="T1"/>
                </a:cxn>
                <a:cxn ang="0">
                  <a:pos x="T2" y="T3"/>
                </a:cxn>
                <a:cxn ang="0">
                  <a:pos x="T4" y="T5"/>
                </a:cxn>
              </a:cxnLst>
              <a:rect l="0" t="0" r="r" b="b"/>
              <a:pathLst>
                <a:path w="43" h="31">
                  <a:moveTo>
                    <a:pt x="26" y="3"/>
                  </a:moveTo>
                  <a:cubicBezTo>
                    <a:pt x="34" y="0"/>
                    <a:pt x="43" y="17"/>
                    <a:pt x="39" y="23"/>
                  </a:cubicBezTo>
                  <a:cubicBezTo>
                    <a:pt x="20" y="31"/>
                    <a:pt x="0" y="15"/>
                    <a:pt x="26" y="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2" name="Freeform 106">
              <a:extLst>
                <a:ext uri="{FF2B5EF4-FFF2-40B4-BE49-F238E27FC236}">
                  <a16:creationId xmlns:a16="http://schemas.microsoft.com/office/drawing/2014/main" id="{449C2B94-6D2C-466B-9091-18CA599565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53729" y="261247"/>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3" name="Freeform 32">
              <a:extLst>
                <a:ext uri="{FF2B5EF4-FFF2-40B4-BE49-F238E27FC236}">
                  <a16:creationId xmlns:a16="http://schemas.microsoft.com/office/drawing/2014/main" id="{9873A13E-F493-4022-9CDB-496767477D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3710" y="3240972"/>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4" name="Freeform 33">
              <a:extLst>
                <a:ext uri="{FF2B5EF4-FFF2-40B4-BE49-F238E27FC236}">
                  <a16:creationId xmlns:a16="http://schemas.microsoft.com/office/drawing/2014/main" id="{631ED96D-0634-4E7F-BE08-A8ACAA0A643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73623" y="4332283"/>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5" name="Freeform 34">
              <a:extLst>
                <a:ext uri="{FF2B5EF4-FFF2-40B4-BE49-F238E27FC236}">
                  <a16:creationId xmlns:a16="http://schemas.microsoft.com/office/drawing/2014/main" id="{D43F1416-268F-487F-ABB4-1C62E6C68B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77553" y="5329606"/>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6" name="Freeform 35">
              <a:extLst>
                <a:ext uri="{FF2B5EF4-FFF2-40B4-BE49-F238E27FC236}">
                  <a16:creationId xmlns:a16="http://schemas.microsoft.com/office/drawing/2014/main" id="{E5E99890-1E26-4DDC-8F50-128C4875BA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73205" y="4540510"/>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7" name="Freeform 36">
              <a:extLst>
                <a:ext uri="{FF2B5EF4-FFF2-40B4-BE49-F238E27FC236}">
                  <a16:creationId xmlns:a16="http://schemas.microsoft.com/office/drawing/2014/main" id="{21D3B3BA-A1D7-450E-B002-44DFDC68F9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5342" y="5991495"/>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8" name="Freeform 37">
              <a:extLst>
                <a:ext uri="{FF2B5EF4-FFF2-40B4-BE49-F238E27FC236}">
                  <a16:creationId xmlns:a16="http://schemas.microsoft.com/office/drawing/2014/main" id="{666093C3-5DCC-4A45-897C-F2C5CA94ACB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57108" y="3005032"/>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9" name="Freeform 38">
              <a:extLst>
                <a:ext uri="{FF2B5EF4-FFF2-40B4-BE49-F238E27FC236}">
                  <a16:creationId xmlns:a16="http://schemas.microsoft.com/office/drawing/2014/main" id="{E5879CC9-6134-4E28-8170-9DD4240CC56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64777" y="4845128"/>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10" name="Freeform 39">
              <a:extLst>
                <a:ext uri="{FF2B5EF4-FFF2-40B4-BE49-F238E27FC236}">
                  <a16:creationId xmlns:a16="http://schemas.microsoft.com/office/drawing/2014/main" id="{52B9234F-7351-4670-9340-3ABC48A30B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56885" y="5086249"/>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11" name="Freeform 40">
              <a:extLst>
                <a:ext uri="{FF2B5EF4-FFF2-40B4-BE49-F238E27FC236}">
                  <a16:creationId xmlns:a16="http://schemas.microsoft.com/office/drawing/2014/main" id="{3F67C8B5-D925-449D-BCA7-7517305514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51849" y="2542950"/>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12" name="Freeform 41">
              <a:extLst>
                <a:ext uri="{FF2B5EF4-FFF2-40B4-BE49-F238E27FC236}">
                  <a16:creationId xmlns:a16="http://schemas.microsoft.com/office/drawing/2014/main" id="{71516E84-743F-4EE4-B466-909E55FCC98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5342" y="6223503"/>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13" name="Freeform 42">
              <a:extLst>
                <a:ext uri="{FF2B5EF4-FFF2-40B4-BE49-F238E27FC236}">
                  <a16:creationId xmlns:a16="http://schemas.microsoft.com/office/drawing/2014/main" id="{285EE84A-B305-47FC-9896-3EAAE94F6D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33510" y="5541519"/>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14" name="Freeform 44">
              <a:extLst>
                <a:ext uri="{FF2B5EF4-FFF2-40B4-BE49-F238E27FC236}">
                  <a16:creationId xmlns:a16="http://schemas.microsoft.com/office/drawing/2014/main" id="{52175DC6-FE35-414D-B1FC-53870E0F6B9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37300" y="402564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15" name="Freeform 45">
              <a:extLst>
                <a:ext uri="{FF2B5EF4-FFF2-40B4-BE49-F238E27FC236}">
                  <a16:creationId xmlns:a16="http://schemas.microsoft.com/office/drawing/2014/main" id="{ACD91DA3-CF45-4374-AEDA-5DA2E53EE45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15149" y="5781473"/>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16" name="Freeform 46">
              <a:extLst>
                <a:ext uri="{FF2B5EF4-FFF2-40B4-BE49-F238E27FC236}">
                  <a16:creationId xmlns:a16="http://schemas.microsoft.com/office/drawing/2014/main" id="{8AAA7A16-3076-4557-9DC3-297D83248E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64208" y="2775569"/>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17" name="Freeform 47">
              <a:extLst>
                <a:ext uri="{FF2B5EF4-FFF2-40B4-BE49-F238E27FC236}">
                  <a16:creationId xmlns:a16="http://schemas.microsoft.com/office/drawing/2014/main" id="{62AFF181-4F3A-40CE-BC79-BD8D97E0C2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22353" y="3794520"/>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18" name="Freeform 48">
              <a:extLst>
                <a:ext uri="{FF2B5EF4-FFF2-40B4-BE49-F238E27FC236}">
                  <a16:creationId xmlns:a16="http://schemas.microsoft.com/office/drawing/2014/main" id="{E9EE8F9C-63EF-41F7-90AC-95F093366F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17610" y="3561050"/>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19" name="Freeform 62">
              <a:extLst>
                <a:ext uri="{FF2B5EF4-FFF2-40B4-BE49-F238E27FC236}">
                  <a16:creationId xmlns:a16="http://schemas.microsoft.com/office/drawing/2014/main" id="{F99D5EE6-2CC4-4A54-9A07-4734713E7AB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08042" y="2895364"/>
              <a:ext cx="150648"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4"/>
                    <a:pt x="0" y="9"/>
                    <a:pt x="23"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20" name="Freeform 63">
              <a:extLst>
                <a:ext uri="{FF2B5EF4-FFF2-40B4-BE49-F238E27FC236}">
                  <a16:creationId xmlns:a16="http://schemas.microsoft.com/office/drawing/2014/main" id="{DC83D62C-4898-4734-893F-7FE7A2D706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19400" y="4033977"/>
              <a:ext cx="121406" cy="124036"/>
            </a:xfrm>
            <a:custGeom>
              <a:avLst/>
              <a:gdLst>
                <a:gd name="T0" fmla="*/ 24 w 37"/>
                <a:gd name="T1" fmla="*/ 4 h 41"/>
                <a:gd name="T2" fmla="*/ 29 w 37"/>
                <a:gd name="T3" fmla="*/ 26 h 41"/>
                <a:gd name="T4" fmla="*/ 24 w 37"/>
                <a:gd name="T5" fmla="*/ 4 h 41"/>
              </a:gdLst>
              <a:ahLst/>
              <a:cxnLst>
                <a:cxn ang="0">
                  <a:pos x="T0" y="T1"/>
                </a:cxn>
                <a:cxn ang="0">
                  <a:pos x="T2" y="T3"/>
                </a:cxn>
                <a:cxn ang="0">
                  <a:pos x="T4" y="T5"/>
                </a:cxn>
              </a:cxnLst>
              <a:rect l="0" t="0" r="r" b="b"/>
              <a:pathLst>
                <a:path w="37" h="41">
                  <a:moveTo>
                    <a:pt x="24" y="4"/>
                  </a:moveTo>
                  <a:cubicBezTo>
                    <a:pt x="37" y="1"/>
                    <a:pt x="28" y="18"/>
                    <a:pt x="29" y="26"/>
                  </a:cubicBezTo>
                  <a:cubicBezTo>
                    <a:pt x="8" y="41"/>
                    <a:pt x="0" y="0"/>
                    <a:pt x="24"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21" name="Freeform 64">
              <a:extLst>
                <a:ext uri="{FF2B5EF4-FFF2-40B4-BE49-F238E27FC236}">
                  <a16:creationId xmlns:a16="http://schemas.microsoft.com/office/drawing/2014/main" id="{EFA4198B-E065-405F-84E4-B0220DCEF9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7351" y="2627056"/>
              <a:ext cx="137356"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22" name="Freeform 65">
              <a:extLst>
                <a:ext uri="{FF2B5EF4-FFF2-40B4-BE49-F238E27FC236}">
                  <a16:creationId xmlns:a16="http://schemas.microsoft.com/office/drawing/2014/main" id="{F6D1AC12-FB95-4593-BF80-DABEDD4E3E6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7982" y="3771071"/>
              <a:ext cx="121406" cy="79154"/>
            </a:xfrm>
            <a:custGeom>
              <a:avLst/>
              <a:gdLst>
                <a:gd name="T0" fmla="*/ 19 w 37"/>
                <a:gd name="T1" fmla="*/ 0 h 26"/>
                <a:gd name="T2" fmla="*/ 22 w 37"/>
                <a:gd name="T3" fmla="*/ 26 h 26"/>
                <a:gd name="T4" fmla="*/ 19 w 37"/>
                <a:gd name="T5" fmla="*/ 0 h 26"/>
              </a:gdLst>
              <a:ahLst/>
              <a:cxnLst>
                <a:cxn ang="0">
                  <a:pos x="T0" y="T1"/>
                </a:cxn>
                <a:cxn ang="0">
                  <a:pos x="T2" y="T3"/>
                </a:cxn>
                <a:cxn ang="0">
                  <a:pos x="T4" y="T5"/>
                </a:cxn>
              </a:cxnLst>
              <a:rect l="0" t="0" r="r" b="b"/>
              <a:pathLst>
                <a:path w="37" h="26">
                  <a:moveTo>
                    <a:pt x="19" y="0"/>
                  </a:moveTo>
                  <a:cubicBezTo>
                    <a:pt x="31" y="1"/>
                    <a:pt x="37" y="23"/>
                    <a:pt x="22" y="26"/>
                  </a:cubicBezTo>
                  <a:cubicBezTo>
                    <a:pt x="2" y="26"/>
                    <a:pt x="0" y="0"/>
                    <a:pt x="19"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23" name="Freeform 66">
              <a:extLst>
                <a:ext uri="{FF2B5EF4-FFF2-40B4-BE49-F238E27FC236}">
                  <a16:creationId xmlns:a16="http://schemas.microsoft.com/office/drawing/2014/main" id="{9F41615F-3978-4890-992E-1D44D0D914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764" y="5317507"/>
              <a:ext cx="131153" cy="111796"/>
            </a:xfrm>
            <a:custGeom>
              <a:avLst/>
              <a:gdLst>
                <a:gd name="T0" fmla="*/ 22 w 40"/>
                <a:gd name="T1" fmla="*/ 1 h 37"/>
                <a:gd name="T2" fmla="*/ 40 w 40"/>
                <a:gd name="T3" fmla="*/ 18 h 37"/>
                <a:gd name="T4" fmla="*/ 22 w 40"/>
                <a:gd name="T5" fmla="*/ 1 h 37"/>
              </a:gdLst>
              <a:ahLst/>
              <a:cxnLst>
                <a:cxn ang="0">
                  <a:pos x="T0" y="T1"/>
                </a:cxn>
                <a:cxn ang="0">
                  <a:pos x="T2" y="T3"/>
                </a:cxn>
                <a:cxn ang="0">
                  <a:pos x="T4" y="T5"/>
                </a:cxn>
              </a:cxnLst>
              <a:rect l="0" t="0" r="r" b="b"/>
              <a:pathLst>
                <a:path w="40" h="37">
                  <a:moveTo>
                    <a:pt x="22" y="1"/>
                  </a:moveTo>
                  <a:cubicBezTo>
                    <a:pt x="36" y="0"/>
                    <a:pt x="40" y="8"/>
                    <a:pt x="40" y="18"/>
                  </a:cubicBezTo>
                  <a:cubicBezTo>
                    <a:pt x="27" y="37"/>
                    <a:pt x="0" y="14"/>
                    <a:pt x="22"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24" name="Freeform 67">
              <a:extLst>
                <a:ext uri="{FF2B5EF4-FFF2-40B4-BE49-F238E27FC236}">
                  <a16:creationId xmlns:a16="http://schemas.microsoft.com/office/drawing/2014/main" id="{293C0AD6-F904-4337-8CAB-2FF649834B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55944" y="4533529"/>
              <a:ext cx="157737" cy="118324"/>
            </a:xfrm>
            <a:custGeom>
              <a:avLst/>
              <a:gdLst>
                <a:gd name="T0" fmla="*/ 28 w 48"/>
                <a:gd name="T1" fmla="*/ 1 h 39"/>
                <a:gd name="T2" fmla="*/ 46 w 48"/>
                <a:gd name="T3" fmla="*/ 11 h 39"/>
                <a:gd name="T4" fmla="*/ 28 w 48"/>
                <a:gd name="T5" fmla="*/ 1 h 39"/>
              </a:gdLst>
              <a:ahLst/>
              <a:cxnLst>
                <a:cxn ang="0">
                  <a:pos x="T0" y="T1"/>
                </a:cxn>
                <a:cxn ang="0">
                  <a:pos x="T2" y="T3"/>
                </a:cxn>
                <a:cxn ang="0">
                  <a:pos x="T4" y="T5"/>
                </a:cxn>
              </a:cxnLst>
              <a:rect l="0" t="0" r="r" b="b"/>
              <a:pathLst>
                <a:path w="48" h="39">
                  <a:moveTo>
                    <a:pt x="28" y="1"/>
                  </a:moveTo>
                  <a:cubicBezTo>
                    <a:pt x="39" y="0"/>
                    <a:pt x="43" y="5"/>
                    <a:pt x="46" y="11"/>
                  </a:cubicBezTo>
                  <a:cubicBezTo>
                    <a:pt x="48" y="39"/>
                    <a:pt x="0" y="17"/>
                    <a:pt x="28"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25" name="Freeform 68">
              <a:extLst>
                <a:ext uri="{FF2B5EF4-FFF2-40B4-BE49-F238E27FC236}">
                  <a16:creationId xmlns:a16="http://schemas.microsoft.com/office/drawing/2014/main" id="{E68410D4-6ED4-4651-8543-78B0AB57A2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3332" y="3190789"/>
              <a:ext cx="115202" cy="124036"/>
            </a:xfrm>
            <a:custGeom>
              <a:avLst/>
              <a:gdLst>
                <a:gd name="T0" fmla="*/ 16 w 35"/>
                <a:gd name="T1" fmla="*/ 4 h 41"/>
                <a:gd name="T2" fmla="*/ 33 w 35"/>
                <a:gd name="T3" fmla="*/ 15 h 41"/>
                <a:gd name="T4" fmla="*/ 16 w 35"/>
                <a:gd name="T5" fmla="*/ 4 h 41"/>
              </a:gdLst>
              <a:ahLst/>
              <a:cxnLst>
                <a:cxn ang="0">
                  <a:pos x="T0" y="T1"/>
                </a:cxn>
                <a:cxn ang="0">
                  <a:pos x="T2" y="T3"/>
                </a:cxn>
                <a:cxn ang="0">
                  <a:pos x="T4" y="T5"/>
                </a:cxn>
              </a:cxnLst>
              <a:rect l="0" t="0" r="r" b="b"/>
              <a:pathLst>
                <a:path w="35" h="41">
                  <a:moveTo>
                    <a:pt x="16" y="4"/>
                  </a:moveTo>
                  <a:cubicBezTo>
                    <a:pt x="35" y="5"/>
                    <a:pt x="32" y="0"/>
                    <a:pt x="33" y="15"/>
                  </a:cubicBezTo>
                  <a:cubicBezTo>
                    <a:pt x="34" y="41"/>
                    <a:pt x="0" y="23"/>
                    <a:pt x="16"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26" name="Freeform 69">
              <a:extLst>
                <a:ext uri="{FF2B5EF4-FFF2-40B4-BE49-F238E27FC236}">
                  <a16:creationId xmlns:a16="http://schemas.microsoft.com/office/drawing/2014/main" id="{BB356FF6-7153-4AE8-904C-8535363AA8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62589" y="5599752"/>
              <a:ext cx="144445" cy="111796"/>
            </a:xfrm>
            <a:custGeom>
              <a:avLst/>
              <a:gdLst>
                <a:gd name="T0" fmla="*/ 29 w 44"/>
                <a:gd name="T1" fmla="*/ 0 h 37"/>
                <a:gd name="T2" fmla="*/ 42 w 44"/>
                <a:gd name="T3" fmla="*/ 21 h 37"/>
                <a:gd name="T4" fmla="*/ 29 w 44"/>
                <a:gd name="T5" fmla="*/ 0 h 37"/>
              </a:gdLst>
              <a:ahLst/>
              <a:cxnLst>
                <a:cxn ang="0">
                  <a:pos x="T0" y="T1"/>
                </a:cxn>
                <a:cxn ang="0">
                  <a:pos x="T2" y="T3"/>
                </a:cxn>
                <a:cxn ang="0">
                  <a:pos x="T4" y="T5"/>
                </a:cxn>
              </a:cxnLst>
              <a:rect l="0" t="0" r="r" b="b"/>
              <a:pathLst>
                <a:path w="44" h="37">
                  <a:moveTo>
                    <a:pt x="29" y="0"/>
                  </a:moveTo>
                  <a:cubicBezTo>
                    <a:pt x="36" y="2"/>
                    <a:pt x="44" y="12"/>
                    <a:pt x="42" y="21"/>
                  </a:cubicBezTo>
                  <a:cubicBezTo>
                    <a:pt x="25" y="37"/>
                    <a:pt x="0" y="7"/>
                    <a:pt x="29"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27" name="Freeform 70">
              <a:extLst>
                <a:ext uri="{FF2B5EF4-FFF2-40B4-BE49-F238E27FC236}">
                  <a16:creationId xmlns:a16="http://schemas.microsoft.com/office/drawing/2014/main" id="{D9CD9700-C2DA-4CCD-8700-D763281E4C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802" y="6191496"/>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28" name="Freeform 71">
              <a:extLst>
                <a:ext uri="{FF2B5EF4-FFF2-40B4-BE49-F238E27FC236}">
                  <a16:creationId xmlns:a16="http://schemas.microsoft.com/office/drawing/2014/main" id="{6CC97770-31D6-46F7-9608-9D96AEF4A1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4132" y="5079102"/>
              <a:ext cx="131153" cy="90579"/>
            </a:xfrm>
            <a:custGeom>
              <a:avLst/>
              <a:gdLst>
                <a:gd name="T0" fmla="*/ 22 w 40"/>
                <a:gd name="T1" fmla="*/ 0 h 30"/>
                <a:gd name="T2" fmla="*/ 16 w 40"/>
                <a:gd name="T3" fmla="*/ 26 h 30"/>
                <a:gd name="T4" fmla="*/ 22 w 40"/>
                <a:gd name="T5" fmla="*/ 0 h 30"/>
              </a:gdLst>
              <a:ahLst/>
              <a:cxnLst>
                <a:cxn ang="0">
                  <a:pos x="T0" y="T1"/>
                </a:cxn>
                <a:cxn ang="0">
                  <a:pos x="T2" y="T3"/>
                </a:cxn>
                <a:cxn ang="0">
                  <a:pos x="T4" y="T5"/>
                </a:cxn>
              </a:cxnLst>
              <a:rect l="0" t="0" r="r" b="b"/>
              <a:pathLst>
                <a:path w="40" h="30">
                  <a:moveTo>
                    <a:pt x="22" y="0"/>
                  </a:moveTo>
                  <a:cubicBezTo>
                    <a:pt x="39" y="3"/>
                    <a:pt x="40" y="30"/>
                    <a:pt x="16" y="26"/>
                  </a:cubicBezTo>
                  <a:cubicBezTo>
                    <a:pt x="0" y="7"/>
                    <a:pt x="14" y="4"/>
                    <a:pt x="22"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29" name="Freeform 72">
              <a:extLst>
                <a:ext uri="{FF2B5EF4-FFF2-40B4-BE49-F238E27FC236}">
                  <a16:creationId xmlns:a16="http://schemas.microsoft.com/office/drawing/2014/main" id="{1F6A0344-12D8-457F-B2C4-BF6ABC3F97C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0869" y="4852243"/>
              <a:ext cx="131153" cy="90579"/>
            </a:xfrm>
            <a:custGeom>
              <a:avLst/>
              <a:gdLst>
                <a:gd name="T0" fmla="*/ 22 w 40"/>
                <a:gd name="T1" fmla="*/ 0 h 30"/>
                <a:gd name="T2" fmla="*/ 17 w 40"/>
                <a:gd name="T3" fmla="*/ 26 h 30"/>
                <a:gd name="T4" fmla="*/ 22 w 40"/>
                <a:gd name="T5" fmla="*/ 0 h 30"/>
              </a:gdLst>
              <a:ahLst/>
              <a:cxnLst>
                <a:cxn ang="0">
                  <a:pos x="T0" y="T1"/>
                </a:cxn>
                <a:cxn ang="0">
                  <a:pos x="T2" y="T3"/>
                </a:cxn>
                <a:cxn ang="0">
                  <a:pos x="T4" y="T5"/>
                </a:cxn>
              </a:cxnLst>
              <a:rect l="0" t="0" r="r" b="b"/>
              <a:pathLst>
                <a:path w="40" h="30">
                  <a:moveTo>
                    <a:pt x="22" y="0"/>
                  </a:moveTo>
                  <a:cubicBezTo>
                    <a:pt x="40" y="1"/>
                    <a:pt x="40" y="30"/>
                    <a:pt x="17" y="26"/>
                  </a:cubicBezTo>
                  <a:cubicBezTo>
                    <a:pt x="0" y="7"/>
                    <a:pt x="15" y="5"/>
                    <a:pt x="22"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30" name="Freeform 73">
              <a:extLst>
                <a:ext uri="{FF2B5EF4-FFF2-40B4-BE49-F238E27FC236}">
                  <a16:creationId xmlns:a16="http://schemas.microsoft.com/office/drawing/2014/main" id="{A659A3FC-205E-41C5-90D8-2909635C66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742" y="4352608"/>
              <a:ext cx="121406" cy="84051"/>
            </a:xfrm>
            <a:custGeom>
              <a:avLst/>
              <a:gdLst>
                <a:gd name="T0" fmla="*/ 13 w 37"/>
                <a:gd name="T1" fmla="*/ 2 h 28"/>
                <a:gd name="T2" fmla="*/ 29 w 37"/>
                <a:gd name="T3" fmla="*/ 9 h 28"/>
                <a:gd name="T4" fmla="*/ 14 w 37"/>
                <a:gd name="T5" fmla="*/ 28 h 28"/>
                <a:gd name="T6" fmla="*/ 13 w 37"/>
                <a:gd name="T7" fmla="*/ 2 h 28"/>
              </a:gdLst>
              <a:ahLst/>
              <a:cxnLst>
                <a:cxn ang="0">
                  <a:pos x="T0" y="T1"/>
                </a:cxn>
                <a:cxn ang="0">
                  <a:pos x="T2" y="T3"/>
                </a:cxn>
                <a:cxn ang="0">
                  <a:pos x="T4" y="T5"/>
                </a:cxn>
                <a:cxn ang="0">
                  <a:pos x="T6" y="T7"/>
                </a:cxn>
              </a:cxnLst>
              <a:rect l="0" t="0" r="r" b="b"/>
              <a:pathLst>
                <a:path w="37" h="28">
                  <a:moveTo>
                    <a:pt x="13" y="2"/>
                  </a:moveTo>
                  <a:cubicBezTo>
                    <a:pt x="23" y="0"/>
                    <a:pt x="25" y="4"/>
                    <a:pt x="29" y="9"/>
                  </a:cubicBezTo>
                  <a:cubicBezTo>
                    <a:pt x="37" y="19"/>
                    <a:pt x="25" y="25"/>
                    <a:pt x="14" y="28"/>
                  </a:cubicBezTo>
                  <a:cubicBezTo>
                    <a:pt x="4" y="21"/>
                    <a:pt x="0" y="7"/>
                    <a:pt x="13" y="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31" name="Freeform 74">
              <a:extLst>
                <a:ext uri="{FF2B5EF4-FFF2-40B4-BE49-F238E27FC236}">
                  <a16:creationId xmlns:a16="http://schemas.microsoft.com/office/drawing/2014/main" id="{EF5898F8-F274-4A71-ABC2-9727884523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3694" y="5932892"/>
              <a:ext cx="137356" cy="120771"/>
            </a:xfrm>
            <a:custGeom>
              <a:avLst/>
              <a:gdLst>
                <a:gd name="T0" fmla="*/ 19 w 42"/>
                <a:gd name="T1" fmla="*/ 0 h 40"/>
                <a:gd name="T2" fmla="*/ 4 w 42"/>
                <a:gd name="T3" fmla="*/ 19 h 40"/>
                <a:gd name="T4" fmla="*/ 19 w 42"/>
                <a:gd name="T5" fmla="*/ 0 h 40"/>
              </a:gdLst>
              <a:ahLst/>
              <a:cxnLst>
                <a:cxn ang="0">
                  <a:pos x="T0" y="T1"/>
                </a:cxn>
                <a:cxn ang="0">
                  <a:pos x="T2" y="T3"/>
                </a:cxn>
                <a:cxn ang="0">
                  <a:pos x="T4" y="T5"/>
                </a:cxn>
              </a:cxnLst>
              <a:rect l="0" t="0" r="r" b="b"/>
              <a:pathLst>
                <a:path w="42" h="40">
                  <a:moveTo>
                    <a:pt x="19" y="0"/>
                  </a:moveTo>
                  <a:cubicBezTo>
                    <a:pt x="42" y="10"/>
                    <a:pt x="20" y="40"/>
                    <a:pt x="4" y="19"/>
                  </a:cubicBezTo>
                  <a:cubicBezTo>
                    <a:pt x="0" y="6"/>
                    <a:pt x="8" y="1"/>
                    <a:pt x="19"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32" name="Freeform 75">
              <a:extLst>
                <a:ext uri="{FF2B5EF4-FFF2-40B4-BE49-F238E27FC236}">
                  <a16:creationId xmlns:a16="http://schemas.microsoft.com/office/drawing/2014/main" id="{A337719B-635F-4455-A8E8-6983D9B3DE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38703" y="2387288"/>
              <a:ext cx="128495" cy="78339"/>
            </a:xfrm>
            <a:custGeom>
              <a:avLst/>
              <a:gdLst>
                <a:gd name="T0" fmla="*/ 23 w 39"/>
                <a:gd name="T1" fmla="*/ 0 h 26"/>
                <a:gd name="T2" fmla="*/ 19 w 39"/>
                <a:gd name="T3" fmla="*/ 26 h 26"/>
                <a:gd name="T4" fmla="*/ 23 w 39"/>
                <a:gd name="T5" fmla="*/ 0 h 26"/>
              </a:gdLst>
              <a:ahLst/>
              <a:cxnLst>
                <a:cxn ang="0">
                  <a:pos x="T0" y="T1"/>
                </a:cxn>
                <a:cxn ang="0">
                  <a:pos x="T2" y="T3"/>
                </a:cxn>
                <a:cxn ang="0">
                  <a:pos x="T4" y="T5"/>
                </a:cxn>
              </a:cxnLst>
              <a:rect l="0" t="0" r="r" b="b"/>
              <a:pathLst>
                <a:path w="39" h="26">
                  <a:moveTo>
                    <a:pt x="23" y="0"/>
                  </a:moveTo>
                  <a:cubicBezTo>
                    <a:pt x="39" y="3"/>
                    <a:pt x="34" y="25"/>
                    <a:pt x="19" y="26"/>
                  </a:cubicBezTo>
                  <a:cubicBezTo>
                    <a:pt x="0" y="19"/>
                    <a:pt x="7" y="3"/>
                    <a:pt x="23"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33" name="Freeform 77">
              <a:extLst>
                <a:ext uri="{FF2B5EF4-FFF2-40B4-BE49-F238E27FC236}">
                  <a16:creationId xmlns:a16="http://schemas.microsoft.com/office/drawing/2014/main" id="{665D8F7B-6125-4923-82FD-4541506B66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3949" y="3551571"/>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3" y="1"/>
                    <a:pt x="46" y="21"/>
                    <a:pt x="29" y="25"/>
                  </a:cubicBezTo>
                  <a:cubicBezTo>
                    <a:pt x="10" y="23"/>
                    <a:pt x="0" y="9"/>
                    <a:pt x="23"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34" name="Freeform 85">
              <a:extLst>
                <a:ext uri="{FF2B5EF4-FFF2-40B4-BE49-F238E27FC236}">
                  <a16:creationId xmlns:a16="http://schemas.microsoft.com/office/drawing/2014/main" id="{AEBBE398-C737-4798-92D3-68B6928A9B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30208" y="6379390"/>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35" name="Freeform 87">
              <a:extLst>
                <a:ext uri="{FF2B5EF4-FFF2-40B4-BE49-F238E27FC236}">
                  <a16:creationId xmlns:a16="http://schemas.microsoft.com/office/drawing/2014/main" id="{F3116C15-246C-412A-B5A8-DC7E056EC8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54699" y="6633625"/>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36" name="Freeform 88">
              <a:extLst>
                <a:ext uri="{FF2B5EF4-FFF2-40B4-BE49-F238E27FC236}">
                  <a16:creationId xmlns:a16="http://schemas.microsoft.com/office/drawing/2014/main" id="{F9FA8A4C-F799-47E7-85C8-4DA109A003A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18248" y="5648840"/>
              <a:ext cx="6204" cy="6527"/>
            </a:xfrm>
            <a:custGeom>
              <a:avLst/>
              <a:gdLst>
                <a:gd name="T0" fmla="*/ 0 w 2"/>
                <a:gd name="T1" fmla="*/ 0 h 2"/>
                <a:gd name="T2" fmla="*/ 2 w 2"/>
                <a:gd name="T3" fmla="*/ 2 h 2"/>
                <a:gd name="T4" fmla="*/ 0 w 2"/>
                <a:gd name="T5" fmla="*/ 0 h 2"/>
              </a:gdLst>
              <a:ahLst/>
              <a:cxnLst>
                <a:cxn ang="0">
                  <a:pos x="T0" y="T1"/>
                </a:cxn>
                <a:cxn ang="0">
                  <a:pos x="T2" y="T3"/>
                </a:cxn>
                <a:cxn ang="0">
                  <a:pos x="T4" y="T5"/>
                </a:cxn>
              </a:cxnLst>
              <a:rect l="0" t="0" r="r" b="b"/>
              <a:pathLst>
                <a:path w="2" h="2">
                  <a:moveTo>
                    <a:pt x="0" y="0"/>
                  </a:moveTo>
                  <a:cubicBezTo>
                    <a:pt x="1" y="0"/>
                    <a:pt x="1" y="1"/>
                    <a:pt x="2" y="2"/>
                  </a:cubicBezTo>
                  <a:cubicBezTo>
                    <a:pt x="1" y="2"/>
                    <a:pt x="0" y="1"/>
                    <a:pt x="0"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212684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1000"/>
                                        <p:tgtEl>
                                          <p:spTgt spid="4">
                                            <p:txEl>
                                              <p:pRg st="2" end="2"/>
                                            </p:txEl>
                                          </p:spTgt>
                                        </p:tgtEl>
                                      </p:cBhvr>
                                    </p:animEffect>
                                    <p:anim calcmode="lin" valueType="num">
                                      <p:cBhvr>
                                        <p:cTn id="1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AB5DC0F-5845-4A89-3BF8-A5FBBB4E5D24}"/>
            </a:ext>
          </a:extLst>
        </p:cNvPr>
        <p:cNvGrpSpPr/>
        <p:nvPr/>
      </p:nvGrpSpPr>
      <p:grpSpPr>
        <a:xfrm>
          <a:off x="0" y="0"/>
          <a:ext cx="0" cy="0"/>
          <a:chOff x="0" y="0"/>
          <a:chExt cx="0" cy="0"/>
        </a:xfrm>
      </p:grpSpPr>
      <p:sp useBgFill="1">
        <p:nvSpPr>
          <p:cNvPr id="75" name="Rectangle 74">
            <a:extLst>
              <a:ext uri="{FF2B5EF4-FFF2-40B4-BE49-F238E27FC236}">
                <a16:creationId xmlns:a16="http://schemas.microsoft.com/office/drawing/2014/main" id="{11AC88F6-55CB-496B-8AD8-9ABD2E6E3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6F53D3C3-F24F-4317-98B6-A05ECD3044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 y="1713"/>
            <a:ext cx="5289354" cy="68661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ains falling from a sack&#10;&#10;Description automatically generated">
            <a:extLst>
              <a:ext uri="{FF2B5EF4-FFF2-40B4-BE49-F238E27FC236}">
                <a16:creationId xmlns:a16="http://schemas.microsoft.com/office/drawing/2014/main" id="{7FFBD9BE-53C9-FA71-C97A-55DA1BB110A6}"/>
              </a:ext>
            </a:extLst>
          </p:cNvPr>
          <p:cNvPicPr>
            <a:picLocks noChangeAspect="1"/>
          </p:cNvPicPr>
          <p:nvPr/>
        </p:nvPicPr>
        <p:blipFill>
          <a:blip r:embed="rId2">
            <a:alphaModFix amt="60000"/>
          </a:blip>
          <a:srcRect l="15772" r="40907" b="-1"/>
          <a:stretch/>
        </p:blipFill>
        <p:spPr>
          <a:xfrm>
            <a:off x="-1" y="1"/>
            <a:ext cx="5295331" cy="6875834"/>
          </a:xfrm>
          <a:prstGeom prst="rect">
            <a:avLst/>
          </a:prstGeom>
        </p:spPr>
      </p:pic>
      <p:sp>
        <p:nvSpPr>
          <p:cNvPr id="2" name="Title 1">
            <a:extLst>
              <a:ext uri="{FF2B5EF4-FFF2-40B4-BE49-F238E27FC236}">
                <a16:creationId xmlns:a16="http://schemas.microsoft.com/office/drawing/2014/main" id="{F8E022F8-12DA-5964-4334-85722FBCD6DA}"/>
              </a:ext>
            </a:extLst>
          </p:cNvPr>
          <p:cNvSpPr>
            <a:spLocks noGrp="1"/>
          </p:cNvSpPr>
          <p:nvPr>
            <p:ph type="title"/>
          </p:nvPr>
        </p:nvSpPr>
        <p:spPr>
          <a:xfrm>
            <a:off x="591674" y="1395699"/>
            <a:ext cx="4223965" cy="4111831"/>
          </a:xfrm>
        </p:spPr>
        <p:txBody>
          <a:bodyPr vert="horz" lIns="91440" tIns="0" rIns="91440" bIns="0" rtlCol="0" anchorCtr="0">
            <a:normAutofit/>
          </a:bodyPr>
          <a:lstStyle/>
          <a:p>
            <a:pPr algn="ctr"/>
            <a:r>
              <a:rPr lang="en-US">
                <a:solidFill>
                  <a:srgbClr val="FFFFFF"/>
                </a:solidFill>
              </a:rPr>
              <a:t>Are you ready to obey?</a:t>
            </a:r>
          </a:p>
        </p:txBody>
      </p:sp>
      <p:sp>
        <p:nvSpPr>
          <p:cNvPr id="4" name="Content Placeholder 2">
            <a:extLst>
              <a:ext uri="{FF2B5EF4-FFF2-40B4-BE49-F238E27FC236}">
                <a16:creationId xmlns:a16="http://schemas.microsoft.com/office/drawing/2014/main" id="{16745EC2-D04A-6F38-8CDD-5E0568C7A2DE}"/>
              </a:ext>
            </a:extLst>
          </p:cNvPr>
          <p:cNvSpPr>
            <a:spLocks noGrp="1"/>
          </p:cNvSpPr>
          <p:nvPr>
            <p:ph idx="1"/>
          </p:nvPr>
        </p:nvSpPr>
        <p:spPr>
          <a:xfrm>
            <a:off x="5657222" y="442127"/>
            <a:ext cx="5943104" cy="5687368"/>
          </a:xfrm>
        </p:spPr>
        <p:txBody>
          <a:bodyPr>
            <a:normAutofit/>
          </a:bodyPr>
          <a:lstStyle/>
          <a:p>
            <a:pPr marL="0" indent="0">
              <a:lnSpc>
                <a:spcPct val="120000"/>
              </a:lnSpc>
              <a:spcBef>
                <a:spcPts val="0"/>
              </a:spcBef>
              <a:spcAft>
                <a:spcPts val="600"/>
              </a:spcAft>
              <a:buNone/>
            </a:pPr>
            <a:r>
              <a:rPr lang="en-US" sz="2800" b="1" dirty="0">
                <a:latin typeface="Aptos" panose="020B0004020202020204" pitchFamily="34" charset="0"/>
              </a:rPr>
              <a:t>Luke 9:23-26  </a:t>
            </a:r>
            <a:r>
              <a:rPr lang="en-US" sz="2800" dirty="0">
                <a:latin typeface="Aptos" panose="020B0004020202020204" pitchFamily="34" charset="0"/>
              </a:rPr>
              <a:t>And He was saying to them all, "If anyone wishes to come after Me, he must deny himself, and take up his cross daily and follow Me. "For whoever wishes to save his life will lose it, but whoever loses his life for My sake, he is the one who will save it. "For what is a man profited if he gains the whole world, and loses or forfeits himself? …</a:t>
            </a:r>
          </a:p>
        </p:txBody>
      </p:sp>
    </p:spTree>
    <p:extLst>
      <p:ext uri="{BB962C8B-B14F-4D97-AF65-F5344CB8AC3E}">
        <p14:creationId xmlns:p14="http://schemas.microsoft.com/office/powerpoint/2010/main" val="3940572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5F94A38-33CA-8D38-2D19-D49CF7CACC2C}"/>
            </a:ext>
          </a:extLst>
        </p:cNvPr>
        <p:cNvGrpSpPr/>
        <p:nvPr/>
      </p:nvGrpSpPr>
      <p:grpSpPr>
        <a:xfrm>
          <a:off x="0" y="0"/>
          <a:ext cx="0" cy="0"/>
          <a:chOff x="0" y="0"/>
          <a:chExt cx="0" cy="0"/>
        </a:xfrm>
      </p:grpSpPr>
      <p:sp useBgFill="1">
        <p:nvSpPr>
          <p:cNvPr id="75" name="Rectangle 74">
            <a:extLst>
              <a:ext uri="{FF2B5EF4-FFF2-40B4-BE49-F238E27FC236}">
                <a16:creationId xmlns:a16="http://schemas.microsoft.com/office/drawing/2014/main" id="{9A15DEF7-C888-7A0E-8B0E-5BBAF938FA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0E1E48EE-F0B1-4E3D-F12E-CF2F193034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 y="1713"/>
            <a:ext cx="5289354" cy="68661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ains falling from a sack&#10;&#10;Description automatically generated">
            <a:extLst>
              <a:ext uri="{FF2B5EF4-FFF2-40B4-BE49-F238E27FC236}">
                <a16:creationId xmlns:a16="http://schemas.microsoft.com/office/drawing/2014/main" id="{6084BB19-E931-7A82-D102-36D085FA6536}"/>
              </a:ext>
            </a:extLst>
          </p:cNvPr>
          <p:cNvPicPr>
            <a:picLocks noChangeAspect="1"/>
          </p:cNvPicPr>
          <p:nvPr/>
        </p:nvPicPr>
        <p:blipFill>
          <a:blip r:embed="rId2">
            <a:alphaModFix amt="60000"/>
          </a:blip>
          <a:srcRect l="15772" r="40907" b="-1"/>
          <a:stretch/>
        </p:blipFill>
        <p:spPr>
          <a:xfrm>
            <a:off x="-1" y="1"/>
            <a:ext cx="5295331" cy="6875834"/>
          </a:xfrm>
          <a:prstGeom prst="rect">
            <a:avLst/>
          </a:prstGeom>
        </p:spPr>
      </p:pic>
      <p:sp>
        <p:nvSpPr>
          <p:cNvPr id="2" name="Title 1">
            <a:extLst>
              <a:ext uri="{FF2B5EF4-FFF2-40B4-BE49-F238E27FC236}">
                <a16:creationId xmlns:a16="http://schemas.microsoft.com/office/drawing/2014/main" id="{B6338443-F53C-000A-5F05-9DF7669463A3}"/>
              </a:ext>
            </a:extLst>
          </p:cNvPr>
          <p:cNvSpPr>
            <a:spLocks noGrp="1"/>
          </p:cNvSpPr>
          <p:nvPr>
            <p:ph type="title"/>
          </p:nvPr>
        </p:nvSpPr>
        <p:spPr>
          <a:xfrm>
            <a:off x="591674" y="1395699"/>
            <a:ext cx="4223965" cy="4111831"/>
          </a:xfrm>
        </p:spPr>
        <p:txBody>
          <a:bodyPr vert="horz" lIns="91440" tIns="0" rIns="91440" bIns="0" rtlCol="0" anchorCtr="0">
            <a:normAutofit/>
          </a:bodyPr>
          <a:lstStyle/>
          <a:p>
            <a:pPr algn="ctr"/>
            <a:r>
              <a:rPr lang="en-US">
                <a:solidFill>
                  <a:srgbClr val="FFFFFF"/>
                </a:solidFill>
              </a:rPr>
              <a:t>Are you ready to obey?</a:t>
            </a:r>
          </a:p>
        </p:txBody>
      </p:sp>
      <p:sp>
        <p:nvSpPr>
          <p:cNvPr id="4" name="Content Placeholder 2">
            <a:extLst>
              <a:ext uri="{FF2B5EF4-FFF2-40B4-BE49-F238E27FC236}">
                <a16:creationId xmlns:a16="http://schemas.microsoft.com/office/drawing/2014/main" id="{791A8814-9BE1-5BAF-FB7C-9A4D09B6B3C4}"/>
              </a:ext>
            </a:extLst>
          </p:cNvPr>
          <p:cNvSpPr>
            <a:spLocks noGrp="1"/>
          </p:cNvSpPr>
          <p:nvPr>
            <p:ph idx="1"/>
          </p:nvPr>
        </p:nvSpPr>
        <p:spPr>
          <a:xfrm>
            <a:off x="5657222" y="442127"/>
            <a:ext cx="5943104" cy="5687368"/>
          </a:xfrm>
        </p:spPr>
        <p:txBody>
          <a:bodyPr>
            <a:normAutofit/>
          </a:bodyPr>
          <a:lstStyle/>
          <a:p>
            <a:pPr marL="0" indent="0">
              <a:lnSpc>
                <a:spcPct val="120000"/>
              </a:lnSpc>
              <a:spcBef>
                <a:spcPts val="0"/>
              </a:spcBef>
              <a:spcAft>
                <a:spcPts val="600"/>
              </a:spcAft>
              <a:buNone/>
            </a:pPr>
            <a:r>
              <a:rPr lang="en-US" sz="2800" b="1" dirty="0">
                <a:latin typeface="Aptos" panose="020B0004020202020204" pitchFamily="34" charset="0"/>
              </a:rPr>
              <a:t>Luke 14:27-33  </a:t>
            </a:r>
            <a:r>
              <a:rPr lang="en-US" sz="2800" dirty="0">
                <a:latin typeface="Aptos" panose="020B0004020202020204" pitchFamily="34" charset="0"/>
              </a:rPr>
              <a:t>"Whoever does not carry his own cross and come after Me cannot be My disciple.  </a:t>
            </a:r>
          </a:p>
          <a:p>
            <a:pPr>
              <a:lnSpc>
                <a:spcPct val="120000"/>
              </a:lnSpc>
              <a:spcBef>
                <a:spcPts val="0"/>
              </a:spcBef>
              <a:spcAft>
                <a:spcPts val="600"/>
              </a:spcAft>
              <a:buClrTx/>
            </a:pPr>
            <a:r>
              <a:rPr lang="en-US" sz="2800" b="1" dirty="0">
                <a:latin typeface="Aptos" panose="020B0004020202020204" pitchFamily="34" charset="0"/>
              </a:rPr>
              <a:t>28 – 30 </a:t>
            </a:r>
            <a:r>
              <a:rPr lang="en-US" sz="2800" dirty="0">
                <a:latin typeface="Aptos" panose="020B0004020202020204" pitchFamily="34" charset="0"/>
              </a:rPr>
              <a:t>A Tower</a:t>
            </a:r>
          </a:p>
          <a:p>
            <a:pPr>
              <a:lnSpc>
                <a:spcPct val="120000"/>
              </a:lnSpc>
              <a:spcBef>
                <a:spcPts val="0"/>
              </a:spcBef>
              <a:spcAft>
                <a:spcPts val="600"/>
              </a:spcAft>
              <a:buClrTx/>
            </a:pPr>
            <a:r>
              <a:rPr lang="en-US" sz="2800" b="1" dirty="0">
                <a:latin typeface="Aptos" panose="020B0004020202020204" pitchFamily="34" charset="0"/>
              </a:rPr>
              <a:t>31 – 32 </a:t>
            </a:r>
            <a:r>
              <a:rPr lang="en-US" sz="2800" dirty="0">
                <a:latin typeface="Aptos" panose="020B0004020202020204" pitchFamily="34" charset="0"/>
              </a:rPr>
              <a:t>A king in battle</a:t>
            </a:r>
          </a:p>
          <a:p>
            <a:pPr marL="0" indent="0">
              <a:lnSpc>
                <a:spcPct val="120000"/>
              </a:lnSpc>
              <a:spcBef>
                <a:spcPts val="0"/>
              </a:spcBef>
              <a:spcAft>
                <a:spcPts val="600"/>
              </a:spcAft>
              <a:buClrTx/>
              <a:buNone/>
            </a:pPr>
            <a:r>
              <a:rPr lang="en-US" sz="2800" b="1" dirty="0">
                <a:latin typeface="Aptos" panose="020B0004020202020204" pitchFamily="34" charset="0"/>
              </a:rPr>
              <a:t>(33)  </a:t>
            </a:r>
            <a:r>
              <a:rPr lang="en-US" sz="2800" dirty="0">
                <a:latin typeface="Aptos" panose="020B0004020202020204" pitchFamily="34" charset="0"/>
              </a:rPr>
              <a:t>"So then, none of you can be My disciple who does not give up all his own possessions.</a:t>
            </a:r>
          </a:p>
        </p:txBody>
      </p:sp>
    </p:spTree>
    <p:extLst>
      <p:ext uri="{BB962C8B-B14F-4D97-AF65-F5344CB8AC3E}">
        <p14:creationId xmlns:p14="http://schemas.microsoft.com/office/powerpoint/2010/main" val="1639802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fade">
                                      <p:cBhvr>
                                        <p:cTn id="21" dur="1000"/>
                                        <p:tgtEl>
                                          <p:spTgt spid="4">
                                            <p:txEl>
                                              <p:pRg st="3" end="3"/>
                                            </p:txEl>
                                          </p:spTgt>
                                        </p:tgtEl>
                                      </p:cBhvr>
                                    </p:animEffect>
                                    <p:anim calcmode="lin" valueType="num">
                                      <p:cBhvr>
                                        <p:cTn id="2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36C3546-1908-620C-A188-DC2FF84311AC}"/>
            </a:ext>
          </a:extLst>
        </p:cNvPr>
        <p:cNvGrpSpPr/>
        <p:nvPr/>
      </p:nvGrpSpPr>
      <p:grpSpPr>
        <a:xfrm>
          <a:off x="0" y="0"/>
          <a:ext cx="0" cy="0"/>
          <a:chOff x="0" y="0"/>
          <a:chExt cx="0" cy="0"/>
        </a:xfrm>
      </p:grpSpPr>
      <p:sp useBgFill="1">
        <p:nvSpPr>
          <p:cNvPr id="82" name="Rectangle 81">
            <a:extLst>
              <a:ext uri="{FF2B5EF4-FFF2-40B4-BE49-F238E27FC236}">
                <a16:creationId xmlns:a16="http://schemas.microsoft.com/office/drawing/2014/main" id="{DA27A5CA-8322-4584-B42A-F26916528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75660551-9FDE-4500-BEA5-DF82DC00D1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58E37D5E-2F40-4CD5-A0F2-04001FB75C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0652" y="883545"/>
            <a:ext cx="11121347" cy="51022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07059A-577E-71A5-55FB-D0BDFAF2BF38}"/>
              </a:ext>
            </a:extLst>
          </p:cNvPr>
          <p:cNvSpPr>
            <a:spLocks noGrp="1"/>
          </p:cNvSpPr>
          <p:nvPr>
            <p:ph type="title"/>
          </p:nvPr>
        </p:nvSpPr>
        <p:spPr>
          <a:xfrm>
            <a:off x="5391411" y="1133783"/>
            <a:ext cx="6229088" cy="1124142"/>
          </a:xfrm>
        </p:spPr>
        <p:txBody>
          <a:bodyPr vert="horz" lIns="91440" tIns="0" rIns="91440" bIns="0" rtlCol="0" anchorCtr="0">
            <a:normAutofit/>
          </a:bodyPr>
          <a:lstStyle/>
          <a:p>
            <a:r>
              <a:rPr lang="en-US" dirty="0"/>
              <a:t>Knowledge revisited</a:t>
            </a:r>
          </a:p>
        </p:txBody>
      </p:sp>
      <p:pic>
        <p:nvPicPr>
          <p:cNvPr id="5" name="Picture 4" descr="Grains falling from a sack&#10;&#10;Description automatically generated">
            <a:extLst>
              <a:ext uri="{FF2B5EF4-FFF2-40B4-BE49-F238E27FC236}">
                <a16:creationId xmlns:a16="http://schemas.microsoft.com/office/drawing/2014/main" id="{56060A2B-C52B-A859-49E0-56D37D89EAD3}"/>
              </a:ext>
            </a:extLst>
          </p:cNvPr>
          <p:cNvPicPr>
            <a:picLocks noChangeAspect="1"/>
          </p:cNvPicPr>
          <p:nvPr/>
        </p:nvPicPr>
        <p:blipFill>
          <a:blip r:embed="rId2"/>
          <a:srcRect l="17294" r="42431" b="2"/>
          <a:stretch/>
        </p:blipFill>
        <p:spPr>
          <a:xfrm>
            <a:off x="1066799" y="887715"/>
            <a:ext cx="3657401" cy="5108068"/>
          </a:xfrm>
          <a:prstGeom prst="rect">
            <a:avLst/>
          </a:prstGeom>
        </p:spPr>
      </p:pic>
      <p:sp>
        <p:nvSpPr>
          <p:cNvPr id="4" name="Content Placeholder 2">
            <a:extLst>
              <a:ext uri="{FF2B5EF4-FFF2-40B4-BE49-F238E27FC236}">
                <a16:creationId xmlns:a16="http://schemas.microsoft.com/office/drawing/2014/main" id="{AFAE12A9-A8ED-D3AA-7902-D47306295372}"/>
              </a:ext>
            </a:extLst>
          </p:cNvPr>
          <p:cNvSpPr>
            <a:spLocks noGrp="1"/>
          </p:cNvSpPr>
          <p:nvPr>
            <p:ph idx="1"/>
          </p:nvPr>
        </p:nvSpPr>
        <p:spPr>
          <a:xfrm>
            <a:off x="5391410" y="2374091"/>
            <a:ext cx="6229088" cy="3187979"/>
          </a:xfrm>
        </p:spPr>
        <p:txBody>
          <a:bodyPr>
            <a:normAutofit/>
          </a:bodyPr>
          <a:lstStyle/>
          <a:p>
            <a:pPr>
              <a:spcBef>
                <a:spcPts val="0"/>
              </a:spcBef>
              <a:spcAft>
                <a:spcPts val="600"/>
              </a:spcAft>
              <a:buClrTx/>
            </a:pPr>
            <a:r>
              <a:rPr lang="en-US" sz="3200" b="1" dirty="0">
                <a:latin typeface="Aptos" panose="020B0004020202020204" pitchFamily="34" charset="0"/>
              </a:rPr>
              <a:t>Acts 24:25 </a:t>
            </a:r>
            <a:r>
              <a:rPr lang="en-US" sz="3200" dirty="0">
                <a:latin typeface="Aptos" panose="020B0004020202020204" pitchFamily="34" charset="0"/>
              </a:rPr>
              <a:t>Felix</a:t>
            </a:r>
          </a:p>
          <a:p>
            <a:pPr>
              <a:spcBef>
                <a:spcPts val="0"/>
              </a:spcBef>
              <a:spcAft>
                <a:spcPts val="600"/>
              </a:spcAft>
              <a:buClrTx/>
            </a:pPr>
            <a:r>
              <a:rPr lang="en-US" sz="3200" b="1" dirty="0">
                <a:latin typeface="Aptos" panose="020B0004020202020204" pitchFamily="34" charset="0"/>
              </a:rPr>
              <a:t>2 Thessalonians 2:8-12 </a:t>
            </a:r>
            <a:r>
              <a:rPr lang="en-US" sz="3200" dirty="0">
                <a:latin typeface="Aptos" panose="020B0004020202020204" pitchFamily="34" charset="0"/>
              </a:rPr>
              <a:t>deluding influence</a:t>
            </a:r>
          </a:p>
          <a:p>
            <a:pPr>
              <a:spcBef>
                <a:spcPts val="0"/>
              </a:spcBef>
              <a:spcAft>
                <a:spcPts val="600"/>
              </a:spcAft>
              <a:buClrTx/>
            </a:pPr>
            <a:r>
              <a:rPr lang="en-US" sz="3200" b="1" dirty="0">
                <a:latin typeface="Aptos" panose="020B0004020202020204" pitchFamily="34" charset="0"/>
              </a:rPr>
              <a:t>Acts 4:16 </a:t>
            </a:r>
            <a:r>
              <a:rPr lang="en-US" sz="3200" dirty="0">
                <a:latin typeface="Aptos" panose="020B0004020202020204" pitchFamily="34" charset="0"/>
              </a:rPr>
              <a:t>“we cannot deny it”</a:t>
            </a:r>
          </a:p>
        </p:txBody>
      </p:sp>
      <p:grpSp>
        <p:nvGrpSpPr>
          <p:cNvPr id="88" name="Group 87">
            <a:extLst>
              <a:ext uri="{FF2B5EF4-FFF2-40B4-BE49-F238E27FC236}">
                <a16:creationId xmlns:a16="http://schemas.microsoft.com/office/drawing/2014/main" id="{393D07FD-8A77-486D-A79A-92CAD7BBAB0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1675" y="-37765"/>
            <a:ext cx="1800806" cy="6890619"/>
            <a:chOff x="9641675" y="-37765"/>
            <a:chExt cx="1800806" cy="6890619"/>
          </a:xfrm>
        </p:grpSpPr>
        <p:sp>
          <p:nvSpPr>
            <p:cNvPr id="89" name="Freeform 53">
              <a:extLst>
                <a:ext uri="{FF2B5EF4-FFF2-40B4-BE49-F238E27FC236}">
                  <a16:creationId xmlns:a16="http://schemas.microsoft.com/office/drawing/2014/main" id="{36B184DD-523D-4294-AF51-AA45922CE71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755835" y="6746900"/>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0" name="Freeform 78">
              <a:extLst>
                <a:ext uri="{FF2B5EF4-FFF2-40B4-BE49-F238E27FC236}">
                  <a16:creationId xmlns:a16="http://schemas.microsoft.com/office/drawing/2014/main" id="{6E393635-9ABA-4EE9-8984-D5B554D94A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30949" y="6221881"/>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1" name="Freeform 79">
              <a:extLst>
                <a:ext uri="{FF2B5EF4-FFF2-40B4-BE49-F238E27FC236}">
                  <a16:creationId xmlns:a16="http://schemas.microsoft.com/office/drawing/2014/main" id="{2A5EAEA1-79EC-462F-A08B-6139634F7E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321" y="6452926"/>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2" name="Freeform 80">
              <a:extLst>
                <a:ext uri="{FF2B5EF4-FFF2-40B4-BE49-F238E27FC236}">
                  <a16:creationId xmlns:a16="http://schemas.microsoft.com/office/drawing/2014/main" id="{1D2E5290-45AD-48B0-B9A0-7AE0A908BFD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37980" y="6690721"/>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 name="Freeform 84">
              <a:extLst>
                <a:ext uri="{FF2B5EF4-FFF2-40B4-BE49-F238E27FC236}">
                  <a16:creationId xmlns:a16="http://schemas.microsoft.com/office/drawing/2014/main" id="{E13C4831-440C-418E-9302-DDD9BFE382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12439" y="6017295"/>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4" name="Freeform 106">
              <a:extLst>
                <a:ext uri="{FF2B5EF4-FFF2-40B4-BE49-F238E27FC236}">
                  <a16:creationId xmlns:a16="http://schemas.microsoft.com/office/drawing/2014/main" id="{42B526D9-7E5C-4A67-9B1C-9E92092EAF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58107" y="6107832"/>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5" name="Freeform 108">
              <a:extLst>
                <a:ext uri="{FF2B5EF4-FFF2-40B4-BE49-F238E27FC236}">
                  <a16:creationId xmlns:a16="http://schemas.microsoft.com/office/drawing/2014/main" id="{DFA07926-5610-463F-BB98-6659FBA4C67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3264" y="6717065"/>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112">
              <a:extLst>
                <a:ext uri="{FF2B5EF4-FFF2-40B4-BE49-F238E27FC236}">
                  <a16:creationId xmlns:a16="http://schemas.microsoft.com/office/drawing/2014/main" id="{0CC3E394-72A8-46B8-B333-9A48011536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46533" y="6369083"/>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7" name="Freeform 130">
              <a:extLst>
                <a:ext uri="{FF2B5EF4-FFF2-40B4-BE49-F238E27FC236}">
                  <a16:creationId xmlns:a16="http://schemas.microsoft.com/office/drawing/2014/main" id="{C2F2B81F-CCBD-4D75-A268-529C27BEB4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90908" y="6021285"/>
              <a:ext cx="157737" cy="81603"/>
            </a:xfrm>
            <a:custGeom>
              <a:avLst/>
              <a:gdLst>
                <a:gd name="T0" fmla="*/ 31 w 48"/>
                <a:gd name="T1" fmla="*/ 0 h 27"/>
                <a:gd name="T2" fmla="*/ 18 w 48"/>
                <a:gd name="T3" fmla="*/ 24 h 27"/>
                <a:gd name="T4" fmla="*/ 31 w 48"/>
                <a:gd name="T5" fmla="*/ 0 h 27"/>
              </a:gdLst>
              <a:ahLst/>
              <a:cxnLst>
                <a:cxn ang="0">
                  <a:pos x="T0" y="T1"/>
                </a:cxn>
                <a:cxn ang="0">
                  <a:pos x="T2" y="T3"/>
                </a:cxn>
                <a:cxn ang="0">
                  <a:pos x="T4" y="T5"/>
                </a:cxn>
              </a:cxnLst>
              <a:rect l="0" t="0" r="r" b="b"/>
              <a:pathLst>
                <a:path w="48" h="27">
                  <a:moveTo>
                    <a:pt x="31" y="0"/>
                  </a:moveTo>
                  <a:cubicBezTo>
                    <a:pt x="48" y="10"/>
                    <a:pt x="32" y="27"/>
                    <a:pt x="18" y="24"/>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8" name="Freeform 131">
              <a:extLst>
                <a:ext uri="{FF2B5EF4-FFF2-40B4-BE49-F238E27FC236}">
                  <a16:creationId xmlns:a16="http://schemas.microsoft.com/office/drawing/2014/main" id="{248273A6-4595-4B49-870D-93184B2BCC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804582" y="6516876"/>
              <a:ext cx="117860" cy="87315"/>
            </a:xfrm>
            <a:custGeom>
              <a:avLst/>
              <a:gdLst>
                <a:gd name="T0" fmla="*/ 15 w 36"/>
                <a:gd name="T1" fmla="*/ 0 h 29"/>
                <a:gd name="T2" fmla="*/ 25 w 36"/>
                <a:gd name="T3" fmla="*/ 15 h 29"/>
                <a:gd name="T4" fmla="*/ 13 w 36"/>
                <a:gd name="T5" fmla="*/ 21 h 29"/>
                <a:gd name="T6" fmla="*/ 15 w 36"/>
                <a:gd name="T7" fmla="*/ 0 h 29"/>
              </a:gdLst>
              <a:ahLst/>
              <a:cxnLst>
                <a:cxn ang="0">
                  <a:pos x="T0" y="T1"/>
                </a:cxn>
                <a:cxn ang="0">
                  <a:pos x="T2" y="T3"/>
                </a:cxn>
                <a:cxn ang="0">
                  <a:pos x="T4" y="T5"/>
                </a:cxn>
                <a:cxn ang="0">
                  <a:pos x="T6" y="T7"/>
                </a:cxn>
              </a:cxnLst>
              <a:rect l="0" t="0" r="r" b="b"/>
              <a:pathLst>
                <a:path w="36" h="29">
                  <a:moveTo>
                    <a:pt x="15" y="0"/>
                  </a:moveTo>
                  <a:cubicBezTo>
                    <a:pt x="21" y="0"/>
                    <a:pt x="36" y="13"/>
                    <a:pt x="25" y="15"/>
                  </a:cubicBezTo>
                  <a:cubicBezTo>
                    <a:pt x="20" y="19"/>
                    <a:pt x="20" y="22"/>
                    <a:pt x="13" y="21"/>
                  </a:cubicBezTo>
                  <a:cubicBezTo>
                    <a:pt x="0" y="29"/>
                    <a:pt x="0" y="0"/>
                    <a:pt x="1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9" name="Freeform 135">
              <a:extLst>
                <a:ext uri="{FF2B5EF4-FFF2-40B4-BE49-F238E27FC236}">
                  <a16:creationId xmlns:a16="http://schemas.microsoft.com/office/drawing/2014/main" id="{613F679C-C6B7-45E2-AB85-06F11D016E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91921" y="6287218"/>
              <a:ext cx="128495" cy="84051"/>
            </a:xfrm>
            <a:custGeom>
              <a:avLst/>
              <a:gdLst>
                <a:gd name="T0" fmla="*/ 21 w 39"/>
                <a:gd name="T1" fmla="*/ 0 h 28"/>
                <a:gd name="T2" fmla="*/ 6 w 39"/>
                <a:gd name="T3" fmla="*/ 20 h 28"/>
                <a:gd name="T4" fmla="*/ 21 w 39"/>
                <a:gd name="T5" fmla="*/ 0 h 28"/>
              </a:gdLst>
              <a:ahLst/>
              <a:cxnLst>
                <a:cxn ang="0">
                  <a:pos x="T0" y="T1"/>
                </a:cxn>
                <a:cxn ang="0">
                  <a:pos x="T2" y="T3"/>
                </a:cxn>
                <a:cxn ang="0">
                  <a:pos x="T4" y="T5"/>
                </a:cxn>
              </a:cxnLst>
              <a:rect l="0" t="0" r="r" b="b"/>
              <a:pathLst>
                <a:path w="39" h="28">
                  <a:moveTo>
                    <a:pt x="21" y="0"/>
                  </a:moveTo>
                  <a:cubicBezTo>
                    <a:pt x="39" y="12"/>
                    <a:pt x="22" y="28"/>
                    <a:pt x="6" y="20"/>
                  </a:cubicBezTo>
                  <a:cubicBezTo>
                    <a:pt x="0" y="7"/>
                    <a:pt x="7"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0" name="Freeform 141">
              <a:extLst>
                <a:ext uri="{FF2B5EF4-FFF2-40B4-BE49-F238E27FC236}">
                  <a16:creationId xmlns:a16="http://schemas.microsoft.com/office/drawing/2014/main" id="{AD733645-CE3B-4C6D-98E4-1C01A1C3F8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65631" y="6643163"/>
              <a:ext cx="163941" cy="163205"/>
            </a:xfrm>
            <a:custGeom>
              <a:avLst/>
              <a:gdLst>
                <a:gd name="T0" fmla="*/ 37 w 50"/>
                <a:gd name="T1" fmla="*/ 3 h 54"/>
                <a:gd name="T2" fmla="*/ 42 w 50"/>
                <a:gd name="T3" fmla="*/ 17 h 54"/>
                <a:gd name="T4" fmla="*/ 37 w 50"/>
                <a:gd name="T5" fmla="*/ 3 h 54"/>
              </a:gdLst>
              <a:ahLst/>
              <a:cxnLst>
                <a:cxn ang="0">
                  <a:pos x="T0" y="T1"/>
                </a:cxn>
                <a:cxn ang="0">
                  <a:pos x="T2" y="T3"/>
                </a:cxn>
                <a:cxn ang="0">
                  <a:pos x="T4" y="T5"/>
                </a:cxn>
              </a:cxnLst>
              <a:rect l="0" t="0" r="r" b="b"/>
              <a:pathLst>
                <a:path w="50" h="54">
                  <a:moveTo>
                    <a:pt x="37" y="3"/>
                  </a:moveTo>
                  <a:cubicBezTo>
                    <a:pt x="50" y="3"/>
                    <a:pt x="36" y="13"/>
                    <a:pt x="42" y="17"/>
                  </a:cubicBezTo>
                  <a:cubicBezTo>
                    <a:pt x="35" y="54"/>
                    <a:pt x="0" y="0"/>
                    <a:pt x="3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1" name="Freeform 15">
              <a:extLst>
                <a:ext uri="{FF2B5EF4-FFF2-40B4-BE49-F238E27FC236}">
                  <a16:creationId xmlns:a16="http://schemas.microsoft.com/office/drawing/2014/main" id="{CC6A862F-C126-4979-9572-943E0EFA1E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601364" y="6340249"/>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 name="Freeform 18">
              <a:extLst>
                <a:ext uri="{FF2B5EF4-FFF2-40B4-BE49-F238E27FC236}">
                  <a16:creationId xmlns:a16="http://schemas.microsoft.com/office/drawing/2014/main" id="{D810D816-815F-4A09-A3E5-451D74A23A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580957" y="6071075"/>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 name="Freeform 22">
              <a:extLst>
                <a:ext uri="{FF2B5EF4-FFF2-40B4-BE49-F238E27FC236}">
                  <a16:creationId xmlns:a16="http://schemas.microsoft.com/office/drawing/2014/main" id="{297ABCD3-B369-4690-81A8-2627F24E4B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584238" y="6727753"/>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4" name="Freeform 23">
              <a:extLst>
                <a:ext uri="{FF2B5EF4-FFF2-40B4-BE49-F238E27FC236}">
                  <a16:creationId xmlns:a16="http://schemas.microsoft.com/office/drawing/2014/main" id="{A2F71286-5332-4172-A372-755A472F37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562485" y="6585217"/>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5" name="Freeform 43">
              <a:extLst>
                <a:ext uri="{FF2B5EF4-FFF2-40B4-BE49-F238E27FC236}">
                  <a16:creationId xmlns:a16="http://schemas.microsoft.com/office/drawing/2014/main" id="{B5108B37-F44A-47A4-A995-524197C47E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316511" y="6540401"/>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6" name="Freeform 51">
              <a:extLst>
                <a:ext uri="{FF2B5EF4-FFF2-40B4-BE49-F238E27FC236}">
                  <a16:creationId xmlns:a16="http://schemas.microsoft.com/office/drawing/2014/main" id="{B4CEC1A4-E49B-426A-A335-FBB8D543418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89480" y="6694817"/>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7" name="Freeform 52">
              <a:extLst>
                <a:ext uri="{FF2B5EF4-FFF2-40B4-BE49-F238E27FC236}">
                  <a16:creationId xmlns:a16="http://schemas.microsoft.com/office/drawing/2014/main" id="{FCF406CD-6197-4FC8-A53E-E4AE9A2C4E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86485" y="6130386"/>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8" name="Freeform 54">
              <a:extLst>
                <a:ext uri="{FF2B5EF4-FFF2-40B4-BE49-F238E27FC236}">
                  <a16:creationId xmlns:a16="http://schemas.microsoft.com/office/drawing/2014/main" id="{A877D66C-F031-4FD3-A679-013BBD5978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63413" y="6294014"/>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9" name="Freeform 59">
              <a:extLst>
                <a:ext uri="{FF2B5EF4-FFF2-40B4-BE49-F238E27FC236}">
                  <a16:creationId xmlns:a16="http://schemas.microsoft.com/office/drawing/2014/main" id="{841FF123-0600-4ED0-B72B-1704ED18326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43431" y="6554286"/>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0" name="Freeform 78">
              <a:extLst>
                <a:ext uri="{FF2B5EF4-FFF2-40B4-BE49-F238E27FC236}">
                  <a16:creationId xmlns:a16="http://schemas.microsoft.com/office/drawing/2014/main" id="{204EE8DB-CB6A-4043-8892-547496A838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023791" y="6448637"/>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1" name="Freeform 79">
              <a:extLst>
                <a:ext uri="{FF2B5EF4-FFF2-40B4-BE49-F238E27FC236}">
                  <a16:creationId xmlns:a16="http://schemas.microsoft.com/office/drawing/2014/main" id="{D41334E9-5983-47FA-8F3F-E023DE88C4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036163" y="6679682"/>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2" name="Freeform 84">
              <a:extLst>
                <a:ext uri="{FF2B5EF4-FFF2-40B4-BE49-F238E27FC236}">
                  <a16:creationId xmlns:a16="http://schemas.microsoft.com/office/drawing/2014/main" id="{6FA6CD72-6404-4323-BFB5-E3C38E38ED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005281" y="6244051"/>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3" name="Freeform 86">
              <a:extLst>
                <a:ext uri="{FF2B5EF4-FFF2-40B4-BE49-F238E27FC236}">
                  <a16:creationId xmlns:a16="http://schemas.microsoft.com/office/drawing/2014/main" id="{8A621A24-4735-44CF-99C1-BC39C2B719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015429" y="5993077"/>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4" name="Freeform 106">
              <a:extLst>
                <a:ext uri="{FF2B5EF4-FFF2-40B4-BE49-F238E27FC236}">
                  <a16:creationId xmlns:a16="http://schemas.microsoft.com/office/drawing/2014/main" id="{C55F2697-EFEC-4C5E-9D88-7F777473526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750540" y="6364846"/>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5" name="Freeform 110">
              <a:extLst>
                <a:ext uri="{FF2B5EF4-FFF2-40B4-BE49-F238E27FC236}">
                  <a16:creationId xmlns:a16="http://schemas.microsoft.com/office/drawing/2014/main" id="{3E74E34E-E8B2-43CF-A574-E562761D271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741854" y="6032921"/>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6" name="Freeform 112">
              <a:extLst>
                <a:ext uri="{FF2B5EF4-FFF2-40B4-BE49-F238E27FC236}">
                  <a16:creationId xmlns:a16="http://schemas.microsoft.com/office/drawing/2014/main" id="{4FCC862A-0E3B-42C2-9B61-40EE412F2E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799759" y="6566604"/>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7" name="Freeform 78">
              <a:extLst>
                <a:ext uri="{FF2B5EF4-FFF2-40B4-BE49-F238E27FC236}">
                  <a16:creationId xmlns:a16="http://schemas.microsoft.com/office/drawing/2014/main" id="{3F715015-E0A6-4A26-9FD6-8150DDF1CE3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81278" y="306896"/>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8" name="Freeform 79">
              <a:extLst>
                <a:ext uri="{FF2B5EF4-FFF2-40B4-BE49-F238E27FC236}">
                  <a16:creationId xmlns:a16="http://schemas.microsoft.com/office/drawing/2014/main" id="{0EE0F506-CF28-4919-843E-96C438CCDB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93650" y="537941"/>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9" name="Freeform 80">
              <a:extLst>
                <a:ext uri="{FF2B5EF4-FFF2-40B4-BE49-F238E27FC236}">
                  <a16:creationId xmlns:a16="http://schemas.microsoft.com/office/drawing/2014/main" id="{ABF621B4-0B01-43A4-A7D1-413915B371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88309" y="751829"/>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0" name="Freeform 84">
              <a:extLst>
                <a:ext uri="{FF2B5EF4-FFF2-40B4-BE49-F238E27FC236}">
                  <a16:creationId xmlns:a16="http://schemas.microsoft.com/office/drawing/2014/main" id="{11CEF3FD-9334-449D-9A0D-A874158347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62768" y="102310"/>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1" name="Freeform 106">
              <a:extLst>
                <a:ext uri="{FF2B5EF4-FFF2-40B4-BE49-F238E27FC236}">
                  <a16:creationId xmlns:a16="http://schemas.microsoft.com/office/drawing/2014/main" id="{9FB3FAF8-148B-46ED-9715-58CFE79023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84532" y="216751"/>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2" name="Freeform 108">
              <a:extLst>
                <a:ext uri="{FF2B5EF4-FFF2-40B4-BE49-F238E27FC236}">
                  <a16:creationId xmlns:a16="http://schemas.microsoft.com/office/drawing/2014/main" id="{410E3435-0683-4EF2-9185-B5CADDD60F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79403" y="700379"/>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3" name="Freeform 110">
              <a:extLst>
                <a:ext uri="{FF2B5EF4-FFF2-40B4-BE49-F238E27FC236}">
                  <a16:creationId xmlns:a16="http://schemas.microsoft.com/office/drawing/2014/main" id="{FC146718-F493-4688-93D1-D3C4DBB663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62256" y="-31083"/>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4" name="Freeform 112">
              <a:extLst>
                <a:ext uri="{FF2B5EF4-FFF2-40B4-BE49-F238E27FC236}">
                  <a16:creationId xmlns:a16="http://schemas.microsoft.com/office/drawing/2014/main" id="{1C18D603-D7E6-4574-B11F-2C2462E3C7D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72958" y="495930"/>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5" name="Freeform 130">
              <a:extLst>
                <a:ext uri="{FF2B5EF4-FFF2-40B4-BE49-F238E27FC236}">
                  <a16:creationId xmlns:a16="http://schemas.microsoft.com/office/drawing/2014/main" id="{39BAC9E3-0ED4-4E15-9E08-A51F84874F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17189" y="88736"/>
              <a:ext cx="157737" cy="81603"/>
            </a:xfrm>
            <a:custGeom>
              <a:avLst/>
              <a:gdLst>
                <a:gd name="T0" fmla="*/ 31 w 48"/>
                <a:gd name="T1" fmla="*/ 0 h 27"/>
                <a:gd name="T2" fmla="*/ 18 w 48"/>
                <a:gd name="T3" fmla="*/ 24 h 27"/>
                <a:gd name="T4" fmla="*/ 31 w 48"/>
                <a:gd name="T5" fmla="*/ 0 h 27"/>
              </a:gdLst>
              <a:ahLst/>
              <a:cxnLst>
                <a:cxn ang="0">
                  <a:pos x="T0" y="T1"/>
                </a:cxn>
                <a:cxn ang="0">
                  <a:pos x="T2" y="T3"/>
                </a:cxn>
                <a:cxn ang="0">
                  <a:pos x="T4" y="T5"/>
                </a:cxn>
              </a:cxnLst>
              <a:rect l="0" t="0" r="r" b="b"/>
              <a:pathLst>
                <a:path w="48" h="27">
                  <a:moveTo>
                    <a:pt x="31" y="0"/>
                  </a:moveTo>
                  <a:cubicBezTo>
                    <a:pt x="48" y="10"/>
                    <a:pt x="32" y="27"/>
                    <a:pt x="18" y="24"/>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6" name="Freeform 131">
              <a:extLst>
                <a:ext uri="{FF2B5EF4-FFF2-40B4-BE49-F238E27FC236}">
                  <a16:creationId xmlns:a16="http://schemas.microsoft.com/office/drawing/2014/main" id="{731CC313-61BB-44C9-9BE8-6CFF0F2B03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31007" y="643723"/>
              <a:ext cx="117860" cy="87315"/>
            </a:xfrm>
            <a:custGeom>
              <a:avLst/>
              <a:gdLst>
                <a:gd name="T0" fmla="*/ 15 w 36"/>
                <a:gd name="T1" fmla="*/ 0 h 29"/>
                <a:gd name="T2" fmla="*/ 25 w 36"/>
                <a:gd name="T3" fmla="*/ 15 h 29"/>
                <a:gd name="T4" fmla="*/ 13 w 36"/>
                <a:gd name="T5" fmla="*/ 21 h 29"/>
                <a:gd name="T6" fmla="*/ 15 w 36"/>
                <a:gd name="T7" fmla="*/ 0 h 29"/>
              </a:gdLst>
              <a:ahLst/>
              <a:cxnLst>
                <a:cxn ang="0">
                  <a:pos x="T0" y="T1"/>
                </a:cxn>
                <a:cxn ang="0">
                  <a:pos x="T2" y="T3"/>
                </a:cxn>
                <a:cxn ang="0">
                  <a:pos x="T4" y="T5"/>
                </a:cxn>
                <a:cxn ang="0">
                  <a:pos x="T6" y="T7"/>
                </a:cxn>
              </a:cxnLst>
              <a:rect l="0" t="0" r="r" b="b"/>
              <a:pathLst>
                <a:path w="36" h="29">
                  <a:moveTo>
                    <a:pt x="15" y="0"/>
                  </a:moveTo>
                  <a:cubicBezTo>
                    <a:pt x="21" y="0"/>
                    <a:pt x="36" y="13"/>
                    <a:pt x="25" y="15"/>
                  </a:cubicBezTo>
                  <a:cubicBezTo>
                    <a:pt x="20" y="19"/>
                    <a:pt x="20" y="22"/>
                    <a:pt x="13" y="21"/>
                  </a:cubicBezTo>
                  <a:cubicBezTo>
                    <a:pt x="0" y="29"/>
                    <a:pt x="0" y="0"/>
                    <a:pt x="1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7" name="Freeform 135">
              <a:extLst>
                <a:ext uri="{FF2B5EF4-FFF2-40B4-BE49-F238E27FC236}">
                  <a16:creationId xmlns:a16="http://schemas.microsoft.com/office/drawing/2014/main" id="{55944B1A-48F3-4273-A87D-B12B35F8E1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18346" y="414065"/>
              <a:ext cx="128495" cy="84051"/>
            </a:xfrm>
            <a:custGeom>
              <a:avLst/>
              <a:gdLst>
                <a:gd name="T0" fmla="*/ 21 w 39"/>
                <a:gd name="T1" fmla="*/ 0 h 28"/>
                <a:gd name="T2" fmla="*/ 6 w 39"/>
                <a:gd name="T3" fmla="*/ 20 h 28"/>
                <a:gd name="T4" fmla="*/ 21 w 39"/>
                <a:gd name="T5" fmla="*/ 0 h 28"/>
              </a:gdLst>
              <a:ahLst/>
              <a:cxnLst>
                <a:cxn ang="0">
                  <a:pos x="T0" y="T1"/>
                </a:cxn>
                <a:cxn ang="0">
                  <a:pos x="T2" y="T3"/>
                </a:cxn>
                <a:cxn ang="0">
                  <a:pos x="T4" y="T5"/>
                </a:cxn>
              </a:cxnLst>
              <a:rect l="0" t="0" r="r" b="b"/>
              <a:pathLst>
                <a:path w="39" h="28">
                  <a:moveTo>
                    <a:pt x="21" y="0"/>
                  </a:moveTo>
                  <a:cubicBezTo>
                    <a:pt x="39" y="12"/>
                    <a:pt x="22" y="28"/>
                    <a:pt x="6" y="20"/>
                  </a:cubicBezTo>
                  <a:cubicBezTo>
                    <a:pt x="0" y="7"/>
                    <a:pt x="7"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8" name="Freeform 10">
              <a:extLst>
                <a:ext uri="{FF2B5EF4-FFF2-40B4-BE49-F238E27FC236}">
                  <a16:creationId xmlns:a16="http://schemas.microsoft.com/office/drawing/2014/main" id="{2C030015-13DB-4AAA-B2C5-0DB11B17B6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503754" y="2767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9" name="Freeform 15">
              <a:extLst>
                <a:ext uri="{FF2B5EF4-FFF2-40B4-BE49-F238E27FC236}">
                  <a16:creationId xmlns:a16="http://schemas.microsoft.com/office/drawing/2014/main" id="{4CCDA4CA-802B-4060-84E8-3A5BCC2535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507684" y="54187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0" name="Freeform 18">
              <a:extLst>
                <a:ext uri="{FF2B5EF4-FFF2-40B4-BE49-F238E27FC236}">
                  <a16:creationId xmlns:a16="http://schemas.microsoft.com/office/drawing/2014/main" id="{4AFB2596-28AD-4968-AC8C-0C89D5F830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511098" y="28512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1" name="Freeform 22">
              <a:extLst>
                <a:ext uri="{FF2B5EF4-FFF2-40B4-BE49-F238E27FC236}">
                  <a16:creationId xmlns:a16="http://schemas.microsoft.com/office/drawing/2014/main" id="{2877C19B-C85A-43A8-9D22-E3555757E6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28419" y="17433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2" name="Freeform 23">
              <a:extLst>
                <a:ext uri="{FF2B5EF4-FFF2-40B4-BE49-F238E27FC236}">
                  <a16:creationId xmlns:a16="http://schemas.microsoft.com/office/drawing/2014/main" id="{86BB8A06-3A72-4664-906D-A764FD3C89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468805" y="78683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3" name="Freeform 30">
              <a:extLst>
                <a:ext uri="{FF2B5EF4-FFF2-40B4-BE49-F238E27FC236}">
                  <a16:creationId xmlns:a16="http://schemas.microsoft.com/office/drawing/2014/main" id="{13A6CBDF-A71E-4C76-90F5-F93EC0472A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508839" y="102815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4" name="Freeform 43">
              <a:extLst>
                <a:ext uri="{FF2B5EF4-FFF2-40B4-BE49-F238E27FC236}">
                  <a16:creationId xmlns:a16="http://schemas.microsoft.com/office/drawing/2014/main" id="{CDDE2395-D4D4-4B16-998E-BA13687949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22831" y="736046"/>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5" name="Freeform 51">
              <a:extLst>
                <a:ext uri="{FF2B5EF4-FFF2-40B4-BE49-F238E27FC236}">
                  <a16:creationId xmlns:a16="http://schemas.microsoft.com/office/drawing/2014/main" id="{20EB19B9-57B7-4434-BB0A-07330B446C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44710" y="781683"/>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6" name="Freeform 52">
              <a:extLst>
                <a:ext uri="{FF2B5EF4-FFF2-40B4-BE49-F238E27FC236}">
                  <a16:creationId xmlns:a16="http://schemas.microsoft.com/office/drawing/2014/main" id="{0C4C9822-221D-4DFD-A8F0-88BDB960D5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28441" y="302042"/>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7" name="Freeform 54">
              <a:extLst>
                <a:ext uri="{FF2B5EF4-FFF2-40B4-BE49-F238E27FC236}">
                  <a16:creationId xmlns:a16="http://schemas.microsoft.com/office/drawing/2014/main" id="{75210329-C983-4B1D-8573-5EB689CF4C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69733" y="489659"/>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8" name="Freeform 59">
              <a:extLst>
                <a:ext uri="{FF2B5EF4-FFF2-40B4-BE49-F238E27FC236}">
                  <a16:creationId xmlns:a16="http://schemas.microsoft.com/office/drawing/2014/main" id="{12078099-9836-4B34-B3F8-123577D27E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21688" y="107205"/>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78">
              <a:extLst>
                <a:ext uri="{FF2B5EF4-FFF2-40B4-BE49-F238E27FC236}">
                  <a16:creationId xmlns:a16="http://schemas.microsoft.com/office/drawing/2014/main" id="{DDC4164A-CF54-4258-93D9-E2985D8373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30111" y="596474"/>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79">
              <a:extLst>
                <a:ext uri="{FF2B5EF4-FFF2-40B4-BE49-F238E27FC236}">
                  <a16:creationId xmlns:a16="http://schemas.microsoft.com/office/drawing/2014/main" id="{5757C01C-EDE3-4DA2-A988-C56F92676CE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41712" y="802447"/>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84">
              <a:extLst>
                <a:ext uri="{FF2B5EF4-FFF2-40B4-BE49-F238E27FC236}">
                  <a16:creationId xmlns:a16="http://schemas.microsoft.com/office/drawing/2014/main" id="{3DFE3A5E-CE1B-44A3-90D9-F7ECC6F8645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11601" y="391888"/>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Freeform 86">
              <a:extLst>
                <a:ext uri="{FF2B5EF4-FFF2-40B4-BE49-F238E27FC236}">
                  <a16:creationId xmlns:a16="http://schemas.microsoft.com/office/drawing/2014/main" id="{96392746-AF8E-4EC4-ABD1-04C4AB9DE1E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21570" y="21975"/>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3" name="Freeform 106">
              <a:extLst>
                <a:ext uri="{FF2B5EF4-FFF2-40B4-BE49-F238E27FC236}">
                  <a16:creationId xmlns:a16="http://schemas.microsoft.com/office/drawing/2014/main" id="{63B0352C-E450-4B7D-826D-25B95A1586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57269" y="464497"/>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4" name="Freeform 110">
              <a:extLst>
                <a:ext uri="{FF2B5EF4-FFF2-40B4-BE49-F238E27FC236}">
                  <a16:creationId xmlns:a16="http://schemas.microsoft.com/office/drawing/2014/main" id="{291D0AEA-30E5-47FC-9CBD-F59E92418A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34993" y="216663"/>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5" name="Freeform 112">
              <a:extLst>
                <a:ext uri="{FF2B5EF4-FFF2-40B4-BE49-F238E27FC236}">
                  <a16:creationId xmlns:a16="http://schemas.microsoft.com/office/drawing/2014/main" id="{5D3E4E8D-958E-4303-B0DC-F363C12567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45695" y="707816"/>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6" name="Freeform 8">
              <a:extLst>
                <a:ext uri="{FF2B5EF4-FFF2-40B4-BE49-F238E27FC236}">
                  <a16:creationId xmlns:a16="http://schemas.microsoft.com/office/drawing/2014/main" id="{D496ABB3-10B3-42C9-B3B5-8AE46C11AB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47385" y="32511"/>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3" name="Title 1">
            <a:extLst>
              <a:ext uri="{FF2B5EF4-FFF2-40B4-BE49-F238E27FC236}">
                <a16:creationId xmlns:a16="http://schemas.microsoft.com/office/drawing/2014/main" id="{7403D57E-BB42-5E40-139B-1324C683A87A}"/>
              </a:ext>
            </a:extLst>
          </p:cNvPr>
          <p:cNvSpPr txBox="1">
            <a:spLocks/>
          </p:cNvSpPr>
          <p:nvPr/>
        </p:nvSpPr>
        <p:spPr>
          <a:xfrm>
            <a:off x="1311443" y="1812020"/>
            <a:ext cx="3168111" cy="1124142"/>
          </a:xfrm>
          <a:prstGeom prst="rect">
            <a:avLst/>
          </a:prstGeom>
        </p:spPr>
        <p:txBody>
          <a:bodyPr vert="horz" lIns="91440" tIns="0" rIns="91440" bIns="0" rtlCol="0" anchor="ctr" anchorCtr="0">
            <a:normAutofit fontScale="85000" lnSpcReduction="10000"/>
          </a:bodyPr>
          <a:lst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a:lstStyle>
          <a:p>
            <a:pPr algn="ctr"/>
            <a:r>
              <a:rPr lang="en-US" dirty="0">
                <a:effectLst>
                  <a:outerShdw blurRad="38100" dist="38100" dir="2700000" algn="tl">
                    <a:schemeClr val="bg1">
                      <a:alpha val="43000"/>
                    </a:schemeClr>
                  </a:outerShdw>
                </a:effectLst>
              </a:rPr>
              <a:t>Are you ready to obey?</a:t>
            </a:r>
          </a:p>
        </p:txBody>
      </p:sp>
    </p:spTree>
    <p:extLst>
      <p:ext uri="{BB962C8B-B14F-4D97-AF65-F5344CB8AC3E}">
        <p14:creationId xmlns:p14="http://schemas.microsoft.com/office/powerpoint/2010/main" val="2939315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A21193A-2BFE-CAB1-9A3D-D05322A18907}"/>
            </a:ext>
          </a:extLst>
        </p:cNvPr>
        <p:cNvGrpSpPr/>
        <p:nvPr/>
      </p:nvGrpSpPr>
      <p:grpSpPr>
        <a:xfrm>
          <a:off x="0" y="0"/>
          <a:ext cx="0" cy="0"/>
          <a:chOff x="0" y="0"/>
          <a:chExt cx="0" cy="0"/>
        </a:xfrm>
      </p:grpSpPr>
      <p:grpSp>
        <p:nvGrpSpPr>
          <p:cNvPr id="75" name="Group 74">
            <a:extLst>
              <a:ext uri="{FF2B5EF4-FFF2-40B4-BE49-F238E27FC236}">
                <a16:creationId xmlns:a16="http://schemas.microsoft.com/office/drawing/2014/main" id="{71AFD227-869A-489C-A9B5-3F0498DF3C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6450" y="13394"/>
            <a:ext cx="494218" cy="6814823"/>
            <a:chOff x="11096450" y="13394"/>
            <a:chExt cx="494218" cy="6814823"/>
          </a:xfrm>
          <a:solidFill>
            <a:schemeClr val="bg2">
              <a:lumMod val="90000"/>
            </a:schemeClr>
          </a:solidFill>
        </p:grpSpPr>
        <p:sp>
          <p:nvSpPr>
            <p:cNvPr id="76" name="Freeform 8">
              <a:extLst>
                <a:ext uri="{FF2B5EF4-FFF2-40B4-BE49-F238E27FC236}">
                  <a16:creationId xmlns:a16="http://schemas.microsoft.com/office/drawing/2014/main" id="{62704B34-199B-4964-9C78-3AB9735915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7" name="Freeform 10">
              <a:extLst>
                <a:ext uri="{FF2B5EF4-FFF2-40B4-BE49-F238E27FC236}">
                  <a16:creationId xmlns:a16="http://schemas.microsoft.com/office/drawing/2014/main" id="{8B1E8DB8-017D-454E-849F-EE5742849F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8" name="Freeform 15">
              <a:extLst>
                <a:ext uri="{FF2B5EF4-FFF2-40B4-BE49-F238E27FC236}">
                  <a16:creationId xmlns:a16="http://schemas.microsoft.com/office/drawing/2014/main" id="{16D80E5D-5099-41C4-A80A-1B1538C382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79" name="Freeform 18">
              <a:extLst>
                <a:ext uri="{FF2B5EF4-FFF2-40B4-BE49-F238E27FC236}">
                  <a16:creationId xmlns:a16="http://schemas.microsoft.com/office/drawing/2014/main" id="{947751E1-E2F4-467E-B547-3BD4BAB7F5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0" name="Freeform 19">
              <a:extLst>
                <a:ext uri="{FF2B5EF4-FFF2-40B4-BE49-F238E27FC236}">
                  <a16:creationId xmlns:a16="http://schemas.microsoft.com/office/drawing/2014/main" id="{55D8869B-B701-4268-9856-876345C8AE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1" name="Freeform 20">
              <a:extLst>
                <a:ext uri="{FF2B5EF4-FFF2-40B4-BE49-F238E27FC236}">
                  <a16:creationId xmlns:a16="http://schemas.microsoft.com/office/drawing/2014/main" id="{A25CA59C-849F-4CE4-A9B0-293F98DE2C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2" name="Freeform 22">
              <a:extLst>
                <a:ext uri="{FF2B5EF4-FFF2-40B4-BE49-F238E27FC236}">
                  <a16:creationId xmlns:a16="http://schemas.microsoft.com/office/drawing/2014/main" id="{FE000DB1-AAA1-4BFF-8F14-53624C2F9E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3" name="Freeform 23">
              <a:extLst>
                <a:ext uri="{FF2B5EF4-FFF2-40B4-BE49-F238E27FC236}">
                  <a16:creationId xmlns:a16="http://schemas.microsoft.com/office/drawing/2014/main" id="{5EEFBC14-7E5B-47B2-B5E3-E90991F891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4" name="Freeform 26">
              <a:extLst>
                <a:ext uri="{FF2B5EF4-FFF2-40B4-BE49-F238E27FC236}">
                  <a16:creationId xmlns:a16="http://schemas.microsoft.com/office/drawing/2014/main" id="{00AFF6E4-A34A-4FD3-8C57-BB96114822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5" name="Freeform 27">
              <a:extLst>
                <a:ext uri="{FF2B5EF4-FFF2-40B4-BE49-F238E27FC236}">
                  <a16:creationId xmlns:a16="http://schemas.microsoft.com/office/drawing/2014/main" id="{C63A8474-C075-4441-A0B3-52286EA500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6" name="Freeform 28">
              <a:extLst>
                <a:ext uri="{FF2B5EF4-FFF2-40B4-BE49-F238E27FC236}">
                  <a16:creationId xmlns:a16="http://schemas.microsoft.com/office/drawing/2014/main" id="{35DA4698-A2ED-4512-8887-F12D3F1437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7" name="Freeform 30">
              <a:extLst>
                <a:ext uri="{FF2B5EF4-FFF2-40B4-BE49-F238E27FC236}">
                  <a16:creationId xmlns:a16="http://schemas.microsoft.com/office/drawing/2014/main" id="{3358E118-D590-4E50-B21C-6CDAA1CCAF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8" name="Freeform 43">
              <a:extLst>
                <a:ext uri="{FF2B5EF4-FFF2-40B4-BE49-F238E27FC236}">
                  <a16:creationId xmlns:a16="http://schemas.microsoft.com/office/drawing/2014/main" id="{F1EE889E-60FF-423F-ADCB-6CBEE853A0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89" name="Freeform 51">
              <a:extLst>
                <a:ext uri="{FF2B5EF4-FFF2-40B4-BE49-F238E27FC236}">
                  <a16:creationId xmlns:a16="http://schemas.microsoft.com/office/drawing/2014/main" id="{A4AA0634-0A7C-4A35-8EB7-775200F129F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0" name="Freeform 52">
              <a:extLst>
                <a:ext uri="{FF2B5EF4-FFF2-40B4-BE49-F238E27FC236}">
                  <a16:creationId xmlns:a16="http://schemas.microsoft.com/office/drawing/2014/main" id="{EBA21558-CAC3-445C-8882-5D4A0C6D2A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1" name="Freeform 53">
              <a:extLst>
                <a:ext uri="{FF2B5EF4-FFF2-40B4-BE49-F238E27FC236}">
                  <a16:creationId xmlns:a16="http://schemas.microsoft.com/office/drawing/2014/main" id="{2E9415F1-5D31-4C25-9E26-203EEF5008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2" name="Freeform 54">
              <a:extLst>
                <a:ext uri="{FF2B5EF4-FFF2-40B4-BE49-F238E27FC236}">
                  <a16:creationId xmlns:a16="http://schemas.microsoft.com/office/drawing/2014/main" id="{622FC1F6-879A-45BA-8752-08020C39CE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3" name="Freeform 55">
              <a:extLst>
                <a:ext uri="{FF2B5EF4-FFF2-40B4-BE49-F238E27FC236}">
                  <a16:creationId xmlns:a16="http://schemas.microsoft.com/office/drawing/2014/main" id="{BA09826C-58E2-48C5-9666-333326C2CA4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4" name="Freeform 56">
              <a:extLst>
                <a:ext uri="{FF2B5EF4-FFF2-40B4-BE49-F238E27FC236}">
                  <a16:creationId xmlns:a16="http://schemas.microsoft.com/office/drawing/2014/main" id="{A6D3555F-4EA1-4EA7-9D08-2D75CE5192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5" name="Freeform 57">
              <a:extLst>
                <a:ext uri="{FF2B5EF4-FFF2-40B4-BE49-F238E27FC236}">
                  <a16:creationId xmlns:a16="http://schemas.microsoft.com/office/drawing/2014/main" id="{60FA20E8-EDAA-4310-B870-97807901AC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6" name="Freeform 59">
              <a:extLst>
                <a:ext uri="{FF2B5EF4-FFF2-40B4-BE49-F238E27FC236}">
                  <a16:creationId xmlns:a16="http://schemas.microsoft.com/office/drawing/2014/main" id="{F5552AA2-C2AB-4D59-B6EF-E8E5EE110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7" name="Freeform 60">
              <a:extLst>
                <a:ext uri="{FF2B5EF4-FFF2-40B4-BE49-F238E27FC236}">
                  <a16:creationId xmlns:a16="http://schemas.microsoft.com/office/drawing/2014/main" id="{0BA267D0-8F6B-4803-B948-70E29B4587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8" name="Freeform 61">
              <a:extLst>
                <a:ext uri="{FF2B5EF4-FFF2-40B4-BE49-F238E27FC236}">
                  <a16:creationId xmlns:a16="http://schemas.microsoft.com/office/drawing/2014/main" id="{86E372A3-B9F4-4FEE-8B96-D9AD879E21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9" name="Freeform 5">
              <a:extLst>
                <a:ext uri="{FF2B5EF4-FFF2-40B4-BE49-F238E27FC236}">
                  <a16:creationId xmlns:a16="http://schemas.microsoft.com/office/drawing/2014/main" id="{FF0C4564-5DA6-4224-A8B7-85CE1323DE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0" name="Freeform 6">
              <a:extLst>
                <a:ext uri="{FF2B5EF4-FFF2-40B4-BE49-F238E27FC236}">
                  <a16:creationId xmlns:a16="http://schemas.microsoft.com/office/drawing/2014/main" id="{19F31D0D-C43D-4BB0-A13C-9524B84117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1" name="Freeform 7">
              <a:extLst>
                <a:ext uri="{FF2B5EF4-FFF2-40B4-BE49-F238E27FC236}">
                  <a16:creationId xmlns:a16="http://schemas.microsoft.com/office/drawing/2014/main" id="{6B32FB03-B0FE-4731-BE41-C59AFB49FB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2" name="Freeform 8">
              <a:extLst>
                <a:ext uri="{FF2B5EF4-FFF2-40B4-BE49-F238E27FC236}">
                  <a16:creationId xmlns:a16="http://schemas.microsoft.com/office/drawing/2014/main" id="{BDD5B6F0-1E17-4DCD-AE5F-ED8C48892FE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3" name="Freeform 9">
              <a:extLst>
                <a:ext uri="{FF2B5EF4-FFF2-40B4-BE49-F238E27FC236}">
                  <a16:creationId xmlns:a16="http://schemas.microsoft.com/office/drawing/2014/main" id="{0290BE17-E89B-4AF9-B3F6-AF4884D524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4" name="Freeform 11">
              <a:extLst>
                <a:ext uri="{FF2B5EF4-FFF2-40B4-BE49-F238E27FC236}">
                  <a16:creationId xmlns:a16="http://schemas.microsoft.com/office/drawing/2014/main" id="{85F63089-F77F-4F02-8417-AAC1847FBC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5" name="Freeform 12">
              <a:extLst>
                <a:ext uri="{FF2B5EF4-FFF2-40B4-BE49-F238E27FC236}">
                  <a16:creationId xmlns:a16="http://schemas.microsoft.com/office/drawing/2014/main" id="{7B01CD5E-570F-4CBF-9904-94F30D928C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6" name="Freeform 13">
              <a:extLst>
                <a:ext uri="{FF2B5EF4-FFF2-40B4-BE49-F238E27FC236}">
                  <a16:creationId xmlns:a16="http://schemas.microsoft.com/office/drawing/2014/main" id="{7EE6A672-2915-4B03-99A9-9364D5F152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7" name="Freeform 14">
              <a:extLst>
                <a:ext uri="{FF2B5EF4-FFF2-40B4-BE49-F238E27FC236}">
                  <a16:creationId xmlns:a16="http://schemas.microsoft.com/office/drawing/2014/main" id="{2136B643-14E1-443A-BC1C-06ADAE65C30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8" name="Freeform 16">
              <a:extLst>
                <a:ext uri="{FF2B5EF4-FFF2-40B4-BE49-F238E27FC236}">
                  <a16:creationId xmlns:a16="http://schemas.microsoft.com/office/drawing/2014/main" id="{867FA393-4F37-4E1A-870B-F96775FAB7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9" name="Freeform 17">
              <a:extLst>
                <a:ext uri="{FF2B5EF4-FFF2-40B4-BE49-F238E27FC236}">
                  <a16:creationId xmlns:a16="http://schemas.microsoft.com/office/drawing/2014/main" id="{E225A1BE-FAD2-4764-A7E4-A6DA07D057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0" name="Freeform 21">
              <a:extLst>
                <a:ext uri="{FF2B5EF4-FFF2-40B4-BE49-F238E27FC236}">
                  <a16:creationId xmlns:a16="http://schemas.microsoft.com/office/drawing/2014/main" id="{25D65388-C7E0-4C07-822A-03C5009C6D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1" name="Freeform 25">
              <a:extLst>
                <a:ext uri="{FF2B5EF4-FFF2-40B4-BE49-F238E27FC236}">
                  <a16:creationId xmlns:a16="http://schemas.microsoft.com/office/drawing/2014/main" id="{E1D79822-C494-449C-B439-F437DAD4F2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2" name="Freeform 29">
              <a:extLst>
                <a:ext uri="{FF2B5EF4-FFF2-40B4-BE49-F238E27FC236}">
                  <a16:creationId xmlns:a16="http://schemas.microsoft.com/office/drawing/2014/main" id="{CDB324E5-E8D9-40E3-BAB4-1F87E67E4F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3" name="Freeform 31">
              <a:extLst>
                <a:ext uri="{FF2B5EF4-FFF2-40B4-BE49-F238E27FC236}">
                  <a16:creationId xmlns:a16="http://schemas.microsoft.com/office/drawing/2014/main" id="{15404AB3-12EB-462E-85A2-AF4A7E91D7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4" name="Freeform 32">
              <a:extLst>
                <a:ext uri="{FF2B5EF4-FFF2-40B4-BE49-F238E27FC236}">
                  <a16:creationId xmlns:a16="http://schemas.microsoft.com/office/drawing/2014/main" id="{228021CB-53B3-4BCC-A14C-0B6951FC97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5" name="Freeform 33">
              <a:extLst>
                <a:ext uri="{FF2B5EF4-FFF2-40B4-BE49-F238E27FC236}">
                  <a16:creationId xmlns:a16="http://schemas.microsoft.com/office/drawing/2014/main" id="{B353D0BC-00A6-4EA4-9311-9FCB88CC20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6" name="Freeform 34">
              <a:extLst>
                <a:ext uri="{FF2B5EF4-FFF2-40B4-BE49-F238E27FC236}">
                  <a16:creationId xmlns:a16="http://schemas.microsoft.com/office/drawing/2014/main" id="{0E001FD3-6EDD-47A3-9916-826E1595DA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7" name="Freeform 35">
              <a:extLst>
                <a:ext uri="{FF2B5EF4-FFF2-40B4-BE49-F238E27FC236}">
                  <a16:creationId xmlns:a16="http://schemas.microsoft.com/office/drawing/2014/main" id="{FE214D5B-D151-4E09-A01E-BEAAF9C679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8" name="Freeform 36">
              <a:extLst>
                <a:ext uri="{FF2B5EF4-FFF2-40B4-BE49-F238E27FC236}">
                  <a16:creationId xmlns:a16="http://schemas.microsoft.com/office/drawing/2014/main" id="{3024EF13-0A45-49DD-B0F4-FA3A5169EF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9" name="Freeform 37">
              <a:extLst>
                <a:ext uri="{FF2B5EF4-FFF2-40B4-BE49-F238E27FC236}">
                  <a16:creationId xmlns:a16="http://schemas.microsoft.com/office/drawing/2014/main" id="{95E0BDAE-48A7-4752-A150-74DA4BAE5E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0" name="Freeform 38">
              <a:extLst>
                <a:ext uri="{FF2B5EF4-FFF2-40B4-BE49-F238E27FC236}">
                  <a16:creationId xmlns:a16="http://schemas.microsoft.com/office/drawing/2014/main" id="{DE128EDB-3179-4F47-8B37-BEDE3B82FF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1" name="Freeform 39">
              <a:extLst>
                <a:ext uri="{FF2B5EF4-FFF2-40B4-BE49-F238E27FC236}">
                  <a16:creationId xmlns:a16="http://schemas.microsoft.com/office/drawing/2014/main" id="{E09CDD49-7B7B-42C0-A09E-6CFB3CDFF6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2" name="Freeform 40">
              <a:extLst>
                <a:ext uri="{FF2B5EF4-FFF2-40B4-BE49-F238E27FC236}">
                  <a16:creationId xmlns:a16="http://schemas.microsoft.com/office/drawing/2014/main" id="{93C5D839-4CD5-4165-9091-7D9B92CDC1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3" name="Freeform 41">
              <a:extLst>
                <a:ext uri="{FF2B5EF4-FFF2-40B4-BE49-F238E27FC236}">
                  <a16:creationId xmlns:a16="http://schemas.microsoft.com/office/drawing/2014/main" id="{3C7F638A-BB6D-4B24-A7F9-03BF808745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4" name="Freeform 42">
              <a:extLst>
                <a:ext uri="{FF2B5EF4-FFF2-40B4-BE49-F238E27FC236}">
                  <a16:creationId xmlns:a16="http://schemas.microsoft.com/office/drawing/2014/main" id="{5B59DB64-329B-45EA-8A67-4213A886B5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5" name="Freeform 44">
              <a:extLst>
                <a:ext uri="{FF2B5EF4-FFF2-40B4-BE49-F238E27FC236}">
                  <a16:creationId xmlns:a16="http://schemas.microsoft.com/office/drawing/2014/main" id="{D8DAB003-6484-4D1D-85AE-93FA09BC5E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6" name="Freeform 45">
              <a:extLst>
                <a:ext uri="{FF2B5EF4-FFF2-40B4-BE49-F238E27FC236}">
                  <a16:creationId xmlns:a16="http://schemas.microsoft.com/office/drawing/2014/main" id="{D49280A1-ACA8-4CD6-9012-AF12660F07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7" name="Freeform 46">
              <a:extLst>
                <a:ext uri="{FF2B5EF4-FFF2-40B4-BE49-F238E27FC236}">
                  <a16:creationId xmlns:a16="http://schemas.microsoft.com/office/drawing/2014/main" id="{C03EAE8C-6089-40E5-9361-2E266A1EEB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8" name="Freeform 47">
              <a:extLst>
                <a:ext uri="{FF2B5EF4-FFF2-40B4-BE49-F238E27FC236}">
                  <a16:creationId xmlns:a16="http://schemas.microsoft.com/office/drawing/2014/main" id="{02E3A077-F087-4E14-A13E-4E9D4369B1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9" name="Freeform 48">
              <a:extLst>
                <a:ext uri="{FF2B5EF4-FFF2-40B4-BE49-F238E27FC236}">
                  <a16:creationId xmlns:a16="http://schemas.microsoft.com/office/drawing/2014/main" id="{7CE4FAAA-45E7-4C86-B59A-F284B79EFD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0" name="Freeform 49">
              <a:extLst>
                <a:ext uri="{FF2B5EF4-FFF2-40B4-BE49-F238E27FC236}">
                  <a16:creationId xmlns:a16="http://schemas.microsoft.com/office/drawing/2014/main" id="{E2689B62-CCA1-4EE5-B622-FBA5168689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1" name="Freeform 8">
              <a:extLst>
                <a:ext uri="{FF2B5EF4-FFF2-40B4-BE49-F238E27FC236}">
                  <a16:creationId xmlns:a16="http://schemas.microsoft.com/office/drawing/2014/main" id="{113638EE-3BCF-4315-A329-3C6766A389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2" name="Freeform 106">
              <a:extLst>
                <a:ext uri="{FF2B5EF4-FFF2-40B4-BE49-F238E27FC236}">
                  <a16:creationId xmlns:a16="http://schemas.microsoft.com/office/drawing/2014/main" id="{4FB36B8F-335B-40F2-83BB-C2B2689DC2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useBgFill="1">
        <p:nvSpPr>
          <p:cNvPr id="134" name="Rectangle 133">
            <a:extLst>
              <a:ext uri="{FF2B5EF4-FFF2-40B4-BE49-F238E27FC236}">
                <a16:creationId xmlns:a16="http://schemas.microsoft.com/office/drawing/2014/main" id="{58789E63-C78D-4210-8A38-DD6FB3B6B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ains falling from a sack&#10;&#10;Description automatically generated">
            <a:extLst>
              <a:ext uri="{FF2B5EF4-FFF2-40B4-BE49-F238E27FC236}">
                <a16:creationId xmlns:a16="http://schemas.microsoft.com/office/drawing/2014/main" id="{406C5763-915C-904D-A2A8-B07A7E5C91A7}"/>
              </a:ext>
            </a:extLst>
          </p:cNvPr>
          <p:cNvPicPr>
            <a:picLocks noChangeAspect="1"/>
          </p:cNvPicPr>
          <p:nvPr/>
        </p:nvPicPr>
        <p:blipFill>
          <a:blip r:embed="rId2"/>
          <a:srcRect/>
          <a:stretch/>
        </p:blipFill>
        <p:spPr>
          <a:xfrm>
            <a:off x="20" y="10"/>
            <a:ext cx="12191980" cy="6857990"/>
          </a:xfrm>
          <a:prstGeom prst="rect">
            <a:avLst/>
          </a:prstGeom>
        </p:spPr>
      </p:pic>
      <p:sp>
        <p:nvSpPr>
          <p:cNvPr id="136" name="Rectangle 135">
            <a:extLst>
              <a:ext uri="{FF2B5EF4-FFF2-40B4-BE49-F238E27FC236}">
                <a16:creationId xmlns:a16="http://schemas.microsoft.com/office/drawing/2014/main" id="{AC8494C5-ED44-4EAD-9213-4FBAA4BB74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82" cy="4213412"/>
          </a:xfrm>
          <a:prstGeom prst="rect">
            <a:avLst/>
          </a:prstGeom>
          <a:gradFill>
            <a:gsLst>
              <a:gs pos="100000">
                <a:srgbClr val="000000">
                  <a:alpha val="0"/>
                </a:srgbClr>
              </a:gs>
              <a:gs pos="0">
                <a:schemeClr val="tx1"/>
              </a:gs>
              <a:gs pos="0">
                <a:srgbClr val="000000">
                  <a:alpha val="4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5BA45A-E7E6-4309-5B0F-6BC977DF111C}"/>
              </a:ext>
            </a:extLst>
          </p:cNvPr>
          <p:cNvSpPr>
            <a:spLocks noGrp="1"/>
          </p:cNvSpPr>
          <p:nvPr>
            <p:ph type="title"/>
          </p:nvPr>
        </p:nvSpPr>
        <p:spPr>
          <a:xfrm>
            <a:off x="1809750" y="573741"/>
            <a:ext cx="8572500" cy="1733178"/>
          </a:xfrm>
        </p:spPr>
        <p:txBody>
          <a:bodyPr vert="horz" lIns="91440" tIns="45720" rIns="91440" bIns="45720" rtlCol="0" anchor="b" anchorCtr="0">
            <a:normAutofit/>
          </a:bodyPr>
          <a:lstStyle/>
          <a:p>
            <a:pPr algn="ctr"/>
            <a:r>
              <a:rPr lang="en-US" sz="5400">
                <a:solidFill>
                  <a:srgbClr val="FFFFFF"/>
                </a:solidFill>
              </a:rPr>
              <a:t>Accountibility</a:t>
            </a:r>
          </a:p>
        </p:txBody>
      </p:sp>
    </p:spTree>
    <p:extLst>
      <p:ext uri="{BB962C8B-B14F-4D97-AF65-F5344CB8AC3E}">
        <p14:creationId xmlns:p14="http://schemas.microsoft.com/office/powerpoint/2010/main" val="4218984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ohemianVTI">
  <a:themeElements>
    <a:clrScheme name="AnalogousFromLightSeedLeftStep">
      <a:dk1>
        <a:srgbClr val="000000"/>
      </a:dk1>
      <a:lt1>
        <a:srgbClr val="FFFFFF"/>
      </a:lt1>
      <a:dk2>
        <a:srgbClr val="243141"/>
      </a:dk2>
      <a:lt2>
        <a:srgbClr val="E2E8E3"/>
      </a:lt2>
      <a:accent1>
        <a:srgbClr val="D488CC"/>
      </a:accent1>
      <a:accent2>
        <a:srgbClr val="AD6ECA"/>
      </a:accent2>
      <a:accent3>
        <a:srgbClr val="9D88D4"/>
      </a:accent3>
      <a:accent4>
        <a:srgbClr val="6E7CCA"/>
      </a:accent4>
      <a:accent5>
        <a:srgbClr val="77A8CE"/>
      </a:accent5>
      <a:accent6>
        <a:srgbClr val="60AEB0"/>
      </a:accent6>
      <a:hlink>
        <a:srgbClr val="568F5C"/>
      </a:hlink>
      <a:folHlink>
        <a:srgbClr val="7F7F7F"/>
      </a:folHlink>
    </a:clrScheme>
    <a:fontScheme name="modern love avenir">
      <a:majorFont>
        <a:latin typeface="Modern Love"/>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hemianVTI" id="{B5E50611-F7C7-47BC-81A6-BE9493DF8677}" vid="{7A26D0DD-A1A5-444B-B0FB-E7DB9E2D047F}"/>
    </a:ext>
  </a:extLst>
</a:theme>
</file>

<file path=docProps/app.xml><?xml version="1.0" encoding="utf-8"?>
<Properties xmlns="http://schemas.openxmlformats.org/officeDocument/2006/extended-properties" xmlns:vt="http://schemas.openxmlformats.org/officeDocument/2006/docPropsVTypes">
  <TotalTime>906</TotalTime>
  <Words>804</Words>
  <Application>Microsoft Office PowerPoint</Application>
  <PresentationFormat>Widescreen</PresentationFormat>
  <Paragraphs>52</Paragraphs>
  <Slides>19</Slides>
  <Notes>0</Notes>
  <HiddenSlides>4</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Aptos</vt:lpstr>
      <vt:lpstr>Arial</vt:lpstr>
      <vt:lpstr>Avenir Next LT Pro</vt:lpstr>
      <vt:lpstr>Modern Love</vt:lpstr>
      <vt:lpstr>BohemianVTI</vt:lpstr>
      <vt:lpstr>Ready to Obey</vt:lpstr>
      <vt:lpstr>Are you ready to obey?</vt:lpstr>
      <vt:lpstr>Are you ready to obey?</vt:lpstr>
      <vt:lpstr>Ability: Knowledge</vt:lpstr>
      <vt:lpstr>Willingness</vt:lpstr>
      <vt:lpstr>Are you ready to obey?</vt:lpstr>
      <vt:lpstr>Are you ready to obey?</vt:lpstr>
      <vt:lpstr>Knowledge revisited</vt:lpstr>
      <vt:lpstr>Accountibility</vt:lpstr>
      <vt:lpstr>Call to Action : Jews</vt:lpstr>
      <vt:lpstr>Call to Action : Jews</vt:lpstr>
      <vt:lpstr>Call to Action : Jews</vt:lpstr>
      <vt:lpstr>Call to Action : Jews</vt:lpstr>
      <vt:lpstr>Call to Action : Gentiles</vt:lpstr>
      <vt:lpstr>Call to Action : Gentiles</vt:lpstr>
      <vt:lpstr>Call to Action : Gentiles</vt:lpstr>
      <vt:lpstr>Call to Action : Gentiles</vt:lpstr>
      <vt:lpstr>Are You Ready?</vt:lpstr>
      <vt:lpstr>Are You Ready?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Alan Blaylock</dc:creator>
  <cp:lastModifiedBy>Alan Blaylock</cp:lastModifiedBy>
  <cp:revision>68</cp:revision>
  <dcterms:created xsi:type="dcterms:W3CDTF">2024-10-15T14:25:55Z</dcterms:created>
  <dcterms:modified xsi:type="dcterms:W3CDTF">2025-04-26T14:15:04Z</dcterms:modified>
</cp:coreProperties>
</file>