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9" r:id="rId9"/>
    <p:sldId id="261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5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79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4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9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4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1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8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9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28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86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0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A875D55-4A80-43E9-38F6-27E36649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D572980-FB84-8C29-1FAC-FAC5ECE29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A circular pattern of small squares&#10;&#10;Description automatically generated">
            <a:extLst>
              <a:ext uri="{FF2B5EF4-FFF2-40B4-BE49-F238E27FC236}">
                <a16:creationId xmlns:a16="http://schemas.microsoft.com/office/drawing/2014/main" id="{0322E60B-6241-FA62-ADA1-F7FA2B3BD7A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t="6117" b="6335"/>
          <a:stretch/>
        </p:blipFill>
        <p:spPr>
          <a:xfrm>
            <a:off x="1" y="1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0EEB5E-05FB-8C16-951F-4527AAFDC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7655" y="1737125"/>
            <a:ext cx="9283619" cy="2236264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Outbursts of Anger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C0F338-54DB-6407-697E-617749C8DD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55386" y="3822218"/>
            <a:ext cx="7588155" cy="141409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Emotions Driving Speech</a:t>
            </a:r>
            <a:endParaRPr lang="en-US" sz="2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49506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00B894-62BF-1330-FD15-42C83E9B5D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4637F7A-9DA6-9CBA-E16B-13EAE9BB5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447BBE0-5714-8B55-A631-311B7D7F365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9880C4A-799C-DCD1-71F0-333DE67D7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201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90EB4DF-A58A-9FBB-9889-9E9904AE4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794" y="4008276"/>
            <a:ext cx="4271536" cy="2185133"/>
          </a:xfrm>
        </p:spPr>
        <p:txBody>
          <a:bodyPr anchor="b" anchorCtr="0">
            <a:normAutofit/>
          </a:bodyPr>
          <a:lstStyle/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OUTBURSTS OF 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6FD71-AFF2-F113-F704-CF575296E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69" y="664591"/>
            <a:ext cx="10422481" cy="4231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Proverbs 15:1  </a:t>
            </a:r>
            <a:r>
              <a:rPr lang="en-US" sz="2800" dirty="0"/>
              <a:t>A gentle answer turns away wrath, But a harsh word stirs up anger.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Proverbs 26:20-28  </a:t>
            </a:r>
            <a:r>
              <a:rPr lang="en-US" sz="2800" dirty="0"/>
              <a:t>For lack of wood the fire goes out, And where there is no whisperer, contention quiets down. Like charcoal to hot embers and wood to fire, So is a contentious man to kindle strife.</a:t>
            </a:r>
          </a:p>
        </p:txBody>
      </p:sp>
    </p:spTree>
    <p:extLst>
      <p:ext uri="{BB962C8B-B14F-4D97-AF65-F5344CB8AC3E}">
        <p14:creationId xmlns:p14="http://schemas.microsoft.com/office/powerpoint/2010/main" val="568110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29E52E-BC6D-C692-1FF8-3376B9C96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32093ACF-C5DF-8878-DB03-12F20B863C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7CBA995-3B07-2F24-EA82-435A52DC2D1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0564A25D-DEC1-9361-EB59-D5E203C8D5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201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BF1D336-EA83-B360-5399-28AEA02EF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794" y="4008276"/>
            <a:ext cx="4271536" cy="2185133"/>
          </a:xfrm>
        </p:spPr>
        <p:txBody>
          <a:bodyPr anchor="b" anchorCtr="0">
            <a:normAutofit/>
          </a:bodyPr>
          <a:lstStyle/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OUTBURSTS OF 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F9A0B-34E7-8344-4BA8-C805075FD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69" y="664591"/>
            <a:ext cx="10422481" cy="42312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/>
              <a:t>Proverbs 17:14  </a:t>
            </a:r>
            <a:r>
              <a:rPr lang="en-US" sz="2800" dirty="0"/>
              <a:t>The beginning of strife is like letting out water, So abandon the quarrel before it breaks out.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1 Corinthians 6:7</a:t>
            </a:r>
            <a:r>
              <a:rPr lang="en-US" sz="2800" dirty="0"/>
              <a:t> Why not rather be wronged? Why not rather be defrauded?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Proverbs 19:11  </a:t>
            </a:r>
            <a:r>
              <a:rPr lang="en-US" sz="2800" dirty="0"/>
              <a:t>A man's discretion makes him slow to anger, And it is his glory to overlook a transgression.</a:t>
            </a:r>
          </a:p>
        </p:txBody>
      </p:sp>
    </p:spTree>
    <p:extLst>
      <p:ext uri="{BB962C8B-B14F-4D97-AF65-F5344CB8AC3E}">
        <p14:creationId xmlns:p14="http://schemas.microsoft.com/office/powerpoint/2010/main" val="1972813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3A030E-673D-735E-003F-F25CB45DD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8BBF49A6-93B1-88A6-8423-3AD62576B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D58492-1A9A-63F4-0CD5-1033B82E953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02C3E485-0501-F9FB-911C-2F1317E1E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201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4B1C619-2524-04A1-00EB-01E0F9DDE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794" y="4008276"/>
            <a:ext cx="4271536" cy="2185133"/>
          </a:xfrm>
        </p:spPr>
        <p:txBody>
          <a:bodyPr anchor="b" anchorCtr="0">
            <a:normAutofit/>
          </a:bodyPr>
          <a:lstStyle/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OUTBURSTS OF 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9CBA0-40A1-031E-0175-AF14BF166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69" y="664591"/>
            <a:ext cx="10422481" cy="4231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Matthew 15:10-20  </a:t>
            </a:r>
            <a:r>
              <a:rPr lang="en-US" sz="2800" dirty="0"/>
              <a:t>… (18)  "But the things that proceed out of the mouth come from the heart, and those defile the man.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Luke </a:t>
            </a:r>
            <a:r>
              <a:rPr lang="en-US" sz="2800" dirty="0"/>
              <a:t>6:43-45  … for his mouth speaks from that which fills his heart.</a:t>
            </a:r>
          </a:p>
        </p:txBody>
      </p:sp>
    </p:spTree>
    <p:extLst>
      <p:ext uri="{BB962C8B-B14F-4D97-AF65-F5344CB8AC3E}">
        <p14:creationId xmlns:p14="http://schemas.microsoft.com/office/powerpoint/2010/main" val="21869200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7EE035C-692B-1C2A-BD94-3FD5C190DD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E848F50E-2237-2C41-30F0-5BF87D01A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0F66FF7-C75C-AD21-9BEC-8035EABB34E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7230EC85-B42B-5039-A6A0-C3276AD42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201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ECF5346-7A97-C219-EAEC-1EEF4ED7B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794" y="4008276"/>
            <a:ext cx="4271536" cy="2185133"/>
          </a:xfrm>
        </p:spPr>
        <p:txBody>
          <a:bodyPr anchor="b" anchorCtr="0">
            <a:normAutofit/>
          </a:bodyPr>
          <a:lstStyle/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OUTBURSTS OF 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5AC7C-3306-980D-87D7-EC04057F7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144" y="2407666"/>
            <a:ext cx="7222081" cy="23262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/>
              <a:t>Proverbs 16:32</a:t>
            </a:r>
            <a:r>
              <a:rPr lang="en-US" sz="3200" dirty="0"/>
              <a:t>  He who is slow to anger is better than the mighty, And he who rules his spirit, than he who captures a city.</a:t>
            </a:r>
          </a:p>
        </p:txBody>
      </p:sp>
    </p:spTree>
    <p:extLst>
      <p:ext uri="{BB962C8B-B14F-4D97-AF65-F5344CB8AC3E}">
        <p14:creationId xmlns:p14="http://schemas.microsoft.com/office/powerpoint/2010/main" val="2333005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310135D4-D3A1-4556-B91B-4A12069D4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DEDB546-5926-67B7-F591-DF812354A29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A9CCD9CD-49AE-3D3E-923B-81ECD3FBF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201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9317F8-A509-3457-2BCF-40590AC2EB00}"/>
              </a:ext>
            </a:extLst>
          </p:cNvPr>
          <p:cNvSpPr txBox="1"/>
          <p:nvPr/>
        </p:nvSpPr>
        <p:spPr>
          <a:xfrm>
            <a:off x="2900363" y="2705724"/>
            <a:ext cx="639127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/>
              <a:t>James 3:8  But no one can tame the tongue; …</a:t>
            </a:r>
          </a:p>
        </p:txBody>
      </p:sp>
    </p:spTree>
    <p:extLst>
      <p:ext uri="{BB962C8B-B14F-4D97-AF65-F5344CB8AC3E}">
        <p14:creationId xmlns:p14="http://schemas.microsoft.com/office/powerpoint/2010/main" val="1370309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5AF1530-82D6-B566-23CF-554CA711FF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9B760114-3386-A1AD-99CF-607F2A68F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B877B5-EA1A-058E-8028-9EDE3266934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57165087-E33A-260F-24DE-058CD7750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201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3362D-F8E0-54D3-53C3-BF7480108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70" y="664591"/>
            <a:ext cx="8165055" cy="552881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/>
              <a:t>Matthew 15:10-20  </a:t>
            </a:r>
            <a:r>
              <a:rPr lang="en-US" sz="2800" dirty="0"/>
              <a:t>… (18)  "But the things that proceed </a:t>
            </a:r>
            <a:r>
              <a:rPr lang="en-US" sz="2800" u="sng" dirty="0"/>
              <a:t>out of the mouth</a:t>
            </a:r>
            <a:r>
              <a:rPr lang="en-US" sz="2800" dirty="0"/>
              <a:t> come from the </a:t>
            </a:r>
            <a:r>
              <a:rPr lang="en-US" sz="2800" u="sng" dirty="0"/>
              <a:t>heart</a:t>
            </a:r>
            <a:r>
              <a:rPr lang="en-US" sz="2800" dirty="0"/>
              <a:t>, and those defile the man. "For out of the heart come evil thoughts, murders, adulteries, fornications, thefts, false witness, slanders. 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Luke 6:43-45  </a:t>
            </a:r>
            <a:r>
              <a:rPr lang="en-US" sz="2800" dirty="0"/>
              <a:t>...  (45)  "The good man out of the </a:t>
            </a:r>
            <a:r>
              <a:rPr lang="en-US" sz="2800" u="sng" dirty="0"/>
              <a:t>good treasure of his heart</a:t>
            </a:r>
            <a:r>
              <a:rPr lang="en-US" sz="2800" dirty="0"/>
              <a:t> brings forth what is good; and the evil man out of the evil treasure brings forth what is evil; for his </a:t>
            </a:r>
            <a:r>
              <a:rPr lang="en-US" sz="2800" u="sng" dirty="0"/>
              <a:t>mouth speaks from that which fills his heart</a:t>
            </a:r>
            <a:r>
              <a:rPr lang="en-US" sz="2800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6727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507F86-C12C-4F13-14F1-B30E56D5D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486181F-C394-0B68-6CE7-84FE219EA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24C8509-055B-C831-3659-2574E9ABED4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25942BB-5D16-F06D-2402-6ACE5FDD36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201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D934-FB20-E78F-CCD8-4D5398ED0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1715532"/>
            <a:ext cx="7645528" cy="4593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Galatians 5:19-20  </a:t>
            </a:r>
            <a:r>
              <a:rPr lang="en-US" sz="2800" dirty="0"/>
              <a:t>Now the deeds of the flesh are evident, which are: immorality, impurity, sensuality, idolatry, sorcery, enmities, strife, jealousy, </a:t>
            </a:r>
            <a:r>
              <a:rPr lang="en-US" sz="2800" u="sng" dirty="0"/>
              <a:t>outbursts of anger</a:t>
            </a:r>
            <a:r>
              <a:rPr lang="en-US" sz="2800" dirty="0"/>
              <a:t>, disputes, dissensions, factions, …</a:t>
            </a:r>
          </a:p>
        </p:txBody>
      </p:sp>
    </p:spTree>
    <p:extLst>
      <p:ext uri="{BB962C8B-B14F-4D97-AF65-F5344CB8AC3E}">
        <p14:creationId xmlns:p14="http://schemas.microsoft.com/office/powerpoint/2010/main" val="21569705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908053-08EE-AD85-8ECE-FBD2D59EF1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34D9390-6935-3BC3-5380-DA652FCBA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D89053D-F7E7-6025-EAE8-5D9B0EDEC1D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850BC71-1A8D-66D0-9D53-170250D11F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201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A43CD-FA93-7C8A-7607-2D756A273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69" y="664591"/>
            <a:ext cx="9079455" cy="2227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James 1:19-20  </a:t>
            </a:r>
            <a:r>
              <a:rPr lang="en-US" sz="2800" dirty="0"/>
              <a:t>This you know, my beloved brethren. But everyone must be quick to hear, </a:t>
            </a:r>
            <a:r>
              <a:rPr lang="en-US" sz="2800" u="sng" dirty="0"/>
              <a:t>slow to speak</a:t>
            </a:r>
            <a:r>
              <a:rPr lang="en-US" sz="2800" dirty="0"/>
              <a:t> and </a:t>
            </a:r>
            <a:r>
              <a:rPr lang="en-US" sz="2800" u="sng" dirty="0"/>
              <a:t>slow to anger</a:t>
            </a:r>
            <a:r>
              <a:rPr lang="en-US" sz="2800" dirty="0"/>
              <a:t>; for the anger of man does not achieve the righteousness of God.</a:t>
            </a:r>
            <a:endParaRPr lang="en-US" sz="2800" b="1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E54077E-DEBF-FF11-86B1-F62F0FA4BA29}"/>
              </a:ext>
            </a:extLst>
          </p:cNvPr>
          <p:cNvSpPr txBox="1">
            <a:spLocks/>
          </p:cNvSpPr>
          <p:nvPr/>
        </p:nvSpPr>
        <p:spPr>
          <a:xfrm>
            <a:off x="683669" y="3082192"/>
            <a:ext cx="6936331" cy="3585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/>
              <a:t>Proverbs 17:27-28  </a:t>
            </a:r>
            <a:r>
              <a:rPr lang="en-US" sz="2800" dirty="0"/>
              <a:t>He who </a:t>
            </a:r>
            <a:r>
              <a:rPr lang="en-US" sz="2800" u="sng" dirty="0"/>
              <a:t>restrains his words</a:t>
            </a:r>
            <a:r>
              <a:rPr lang="en-US" sz="2800" dirty="0"/>
              <a:t> has knowledge, And he who has a cool spirit is a man of understanding. Even a fool, when he keeps silent, is considered wise; When he closes his lips, he is considered prudent.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5F9143F-C324-1A8D-FCD6-5AA73635D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26A1F3D5-7F58-4872-6F0C-F26B14CF28AD}"/>
              </a:ext>
            </a:extLst>
          </p:cNvPr>
          <p:cNvSpPr txBox="1">
            <a:spLocks/>
          </p:cNvSpPr>
          <p:nvPr/>
        </p:nvSpPr>
        <p:spPr>
          <a:xfrm>
            <a:off x="7236794" y="4008276"/>
            <a:ext cx="4271536" cy="218513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OUTBURSTS OF ANGER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8960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A1476AA-E885-287B-9F32-10B4DFBCEC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A52D6B8-0192-10CA-0CAF-EED2C4E9E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16332A0-BF01-12F2-5BD6-3ED4FE9225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F12024A1-5620-E53C-A2B1-20F98CC86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201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D698B24-AA4E-6061-3566-A6884E69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794" y="4008276"/>
            <a:ext cx="4271536" cy="2185133"/>
          </a:xfrm>
        </p:spPr>
        <p:txBody>
          <a:bodyPr anchor="b" anchorCtr="0">
            <a:normAutofit/>
          </a:bodyPr>
          <a:lstStyle/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OUTBURSTS OF 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1AA5C-E064-99CE-EB4F-5F4CC2DFA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69" y="664591"/>
            <a:ext cx="9079455" cy="27644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/>
              <a:t>Genesis 30:1-2 </a:t>
            </a:r>
            <a:r>
              <a:rPr lang="en-US" sz="2800" dirty="0"/>
              <a:t>Now when Rachel saw that she bore Jacob no children, she became jealous of her sister; and she said to Jacob, "Give me children, or else I die.“ Then Jacob's </a:t>
            </a:r>
            <a:r>
              <a:rPr lang="en-US" sz="2800" u="sng" dirty="0"/>
              <a:t>anger burned against Rachel</a:t>
            </a:r>
            <a:r>
              <a:rPr lang="en-US" sz="2800" dirty="0"/>
              <a:t>, and he </a:t>
            </a:r>
            <a:r>
              <a:rPr lang="en-US" sz="2800" u="sng" dirty="0"/>
              <a:t>said</a:t>
            </a:r>
            <a:r>
              <a:rPr lang="en-US" sz="2800" dirty="0"/>
              <a:t>, "Am I in the place of God, who has withheld from you the fruit of the womb?"</a:t>
            </a:r>
          </a:p>
        </p:txBody>
      </p:sp>
    </p:spTree>
    <p:extLst>
      <p:ext uri="{BB962C8B-B14F-4D97-AF65-F5344CB8AC3E}">
        <p14:creationId xmlns:p14="http://schemas.microsoft.com/office/powerpoint/2010/main" val="4063890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40AE77-D597-D925-1301-91D8DD7EB0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D9CE0441-E595-9AC1-3F08-A4ED4DDEB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A99161E-4988-0D14-5BAD-DEDE9EA1A9A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A9DBA269-C027-1B5D-91D1-8454F45B2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201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AA0A2CC-8813-976A-9999-DB27D70ED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794" y="4008276"/>
            <a:ext cx="4271536" cy="2185133"/>
          </a:xfrm>
        </p:spPr>
        <p:txBody>
          <a:bodyPr anchor="b" anchorCtr="0">
            <a:normAutofit/>
          </a:bodyPr>
          <a:lstStyle/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OUTBURSTS OF 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59E0B-1418-20B0-938D-0103C170D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69" y="664591"/>
            <a:ext cx="9079455" cy="36407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James 1:20  </a:t>
            </a:r>
            <a:r>
              <a:rPr lang="en-US" sz="2800" dirty="0"/>
              <a:t>for the anger of man does not achieve the righteousness of God.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Proverbs 16:32  </a:t>
            </a:r>
            <a:r>
              <a:rPr lang="en-US" sz="2800" dirty="0"/>
              <a:t>He who is slow to anger is better than the mighty, And he who rules his spirit, than he who captures a city.</a:t>
            </a:r>
          </a:p>
        </p:txBody>
      </p:sp>
    </p:spTree>
    <p:extLst>
      <p:ext uri="{BB962C8B-B14F-4D97-AF65-F5344CB8AC3E}">
        <p14:creationId xmlns:p14="http://schemas.microsoft.com/office/powerpoint/2010/main" val="34240389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15E54AB-CDF2-4323-0761-43D898AE56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1B826FE-B550-C596-2EEF-B3E9E404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7FD6335-1951-2B99-D571-19A5EADAA8E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CE6FCE2-ADD5-A923-75D7-E4134FB9C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201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827E580-E078-7BE3-A4BF-2D39F5C26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794" y="4008276"/>
            <a:ext cx="4271536" cy="2185133"/>
          </a:xfrm>
        </p:spPr>
        <p:txBody>
          <a:bodyPr anchor="b" anchorCtr="0">
            <a:normAutofit/>
          </a:bodyPr>
          <a:lstStyle/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OUTBURSTS OF 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8164D-A239-EBC1-18DB-0C77F5863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69" y="664591"/>
            <a:ext cx="9936706" cy="43741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James 3:8-12  </a:t>
            </a:r>
            <a:r>
              <a:rPr lang="en-US" sz="2800" dirty="0"/>
              <a:t>But no one can tame the tongue; it is a restless evil and full of deadly poison. With it we bless our Lord and Father, and with it we curse men, who have been made in the likeness of God; from the same mouth come both blessing and cursing. My brethren, these things ought not to be this way. Does a fountain send out from the same opening both fresh and bitter water? Can a fig tree, my brethren, produce olives, or a vine produce figs? Nor can salt water produce fresh.</a:t>
            </a:r>
          </a:p>
        </p:txBody>
      </p:sp>
    </p:spTree>
    <p:extLst>
      <p:ext uri="{BB962C8B-B14F-4D97-AF65-F5344CB8AC3E}">
        <p14:creationId xmlns:p14="http://schemas.microsoft.com/office/powerpoint/2010/main" val="2479430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58D8E3-7E1A-68DF-FDA2-DFBC21591B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DAE22FE-0349-6A47-7278-62D9F374F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885DD7C-5BF4-9C7D-E014-2DBD7DA3B8A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89A27F2-88F0-8D96-C33C-5385718CF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201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827D830-0B3E-AC94-8517-275A58954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794" y="4008276"/>
            <a:ext cx="4271536" cy="2185133"/>
          </a:xfrm>
        </p:spPr>
        <p:txBody>
          <a:bodyPr anchor="b" anchorCtr="0">
            <a:normAutofit/>
          </a:bodyPr>
          <a:lstStyle/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OUTBURSTS OF ANGER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5DC23D-4EEB-EAE3-9B0E-A535D6A60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664591"/>
            <a:ext cx="10653579" cy="5644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Examples and lessons</a:t>
            </a:r>
          </a:p>
          <a:p>
            <a:pPr lvl="1"/>
            <a:r>
              <a:rPr lang="en-US" sz="3200" b="1" dirty="0"/>
              <a:t>1 Samuel 17 – Eliab</a:t>
            </a:r>
          </a:p>
          <a:p>
            <a:pPr lvl="1"/>
            <a:r>
              <a:rPr lang="en-US" sz="3200" b="1" dirty="0"/>
              <a:t>1 Samuel 20 – Saul</a:t>
            </a:r>
          </a:p>
          <a:p>
            <a:pPr lvl="1"/>
            <a:r>
              <a:rPr lang="en-US" sz="3200" b="1" dirty="0"/>
              <a:t>Numbers 22 – Balaam</a:t>
            </a:r>
          </a:p>
          <a:p>
            <a:pPr lvl="2"/>
            <a:r>
              <a:rPr lang="en-US" sz="2400" b="1" dirty="0"/>
              <a:t>Balaam’s goal</a:t>
            </a:r>
          </a:p>
          <a:p>
            <a:pPr lvl="2"/>
            <a:r>
              <a:rPr lang="en-US" sz="2400" b="1" dirty="0"/>
              <a:t>Balaam’s relationship</a:t>
            </a:r>
          </a:p>
        </p:txBody>
      </p:sp>
    </p:spTree>
    <p:extLst>
      <p:ext uri="{BB962C8B-B14F-4D97-AF65-F5344CB8AC3E}">
        <p14:creationId xmlns:p14="http://schemas.microsoft.com/office/powerpoint/2010/main" val="11586949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nillaVTI">
  <a:themeElements>
    <a:clrScheme name="AnalogousFromLightSeedRightStep">
      <a:dk1>
        <a:srgbClr val="000000"/>
      </a:dk1>
      <a:lt1>
        <a:srgbClr val="FFFFFF"/>
      </a:lt1>
      <a:dk2>
        <a:srgbClr val="413324"/>
      </a:dk2>
      <a:lt2>
        <a:srgbClr val="E2E7E8"/>
      </a:lt2>
      <a:accent1>
        <a:srgbClr val="D3918A"/>
      </a:accent1>
      <a:accent2>
        <a:srgbClr val="C79A6A"/>
      </a:accent2>
      <a:accent3>
        <a:srgbClr val="AAA66F"/>
      </a:accent3>
      <a:accent4>
        <a:srgbClr val="91AB5F"/>
      </a:accent4>
      <a:accent5>
        <a:srgbClr val="80AE72"/>
      </a:accent5>
      <a:accent6>
        <a:srgbClr val="63B372"/>
      </a:accent6>
      <a:hlink>
        <a:srgbClr val="588C92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694</Words>
  <Application>Microsoft Office PowerPoint</Application>
  <PresentationFormat>Widescreen</PresentationFormat>
  <Paragraphs>41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Neue Haas Grotesk Text Pro</vt:lpstr>
      <vt:lpstr>VanillaVTI</vt:lpstr>
      <vt:lpstr>Outbursts of Anger</vt:lpstr>
      <vt:lpstr>PowerPoint Presentation</vt:lpstr>
      <vt:lpstr>PowerPoint Presentation</vt:lpstr>
      <vt:lpstr>PowerPoint Presentation</vt:lpstr>
      <vt:lpstr>PowerPoint Presentation</vt:lpstr>
      <vt:lpstr>OUTBURSTS OF ANGER</vt:lpstr>
      <vt:lpstr>OUTBURSTS OF ANGER</vt:lpstr>
      <vt:lpstr>OUTBURSTS OF ANGER</vt:lpstr>
      <vt:lpstr>OUTBURSTS OF ANGER</vt:lpstr>
      <vt:lpstr>OUTBURSTS OF ANGER</vt:lpstr>
      <vt:lpstr>OUTBURSTS OF ANGER</vt:lpstr>
      <vt:lpstr>OUTBURSTS OF ANGER</vt:lpstr>
      <vt:lpstr>OUTBURSTS OF ANGER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Alan Blaylock</dc:creator>
  <cp:lastModifiedBy>Alan Blaylock</cp:lastModifiedBy>
  <cp:revision>31</cp:revision>
  <dcterms:created xsi:type="dcterms:W3CDTF">2024-09-07T16:22:34Z</dcterms:created>
  <dcterms:modified xsi:type="dcterms:W3CDTF">2025-04-30T17:17:15Z</dcterms:modified>
</cp:coreProperties>
</file>