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91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844748-C365-11A5-F891-4257994249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29BBCA9-AB87-93AF-D135-E46DE5CC71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CC21C2-AE31-8729-454F-0B523E80F1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4C2A0-5E0F-4156-8072-BA435EFABFCB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AC3418-662B-3490-EE2F-0E1688C9AE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96331B-D152-B54B-15A4-9DE4F24822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63395-1B1C-4779-A52F-3179182036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94528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8FAE70-2C94-5E95-8243-13BD17D05A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EF18D31-46C4-D855-B626-07587E5C8C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4DD07A-873C-43E8-8CF7-F1F0A65247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4C2A0-5E0F-4156-8072-BA435EFABFCB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B3CCEB-7F4D-BAD1-1354-EB59275F79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3BFFB8-101F-0825-D611-70F84005EF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63395-1B1C-4779-A52F-3179182036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88348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A97EF37-A969-BFAB-9DAD-44E9CDBEBC0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475EF49-F294-5C5B-DBD8-360A25B8CB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388627-50DB-036C-0358-B22767022F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4C2A0-5E0F-4156-8072-BA435EFABFCB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081816-DA52-6AA4-15AF-2DC1C5E2F3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869F29-6951-8E93-F846-7CBAA8AE25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63395-1B1C-4779-A52F-3179182036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0962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1FD9C8-29A6-A684-422D-724C39DB9C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072DED-559F-1B58-4326-C8D9329FA3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B5B446-CEEE-C8D1-2F72-EDB502F223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4C2A0-5E0F-4156-8072-BA435EFABFCB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65C993-1B40-EA71-BAF3-381362DBE5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A5DC89-E513-01E8-CC9A-A3EEFFD373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63395-1B1C-4779-A52F-3179182036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42480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377FEC-DD94-D7B0-F055-B8D2389D34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9C717F-ED3E-BCC3-8F80-3C1F24BB4B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5A01F3-C1CF-DCEF-2E54-4DF8A2CFBF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4C2A0-5E0F-4156-8072-BA435EFABFCB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1FDC76-84A7-C3BB-B263-F59B8E81B7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AFE669-9F69-350F-3A9F-A254A071A2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63395-1B1C-4779-A52F-3179182036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10063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E5F954-6B99-F663-0EFF-0719BCFBF2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FA543B-9EA8-8B7A-BFCF-C23CC6ED81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86C81BD-AD82-3951-1145-2C45828981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BD2E471-E7FC-BB3B-6F6F-283C9B2F9F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4C2A0-5E0F-4156-8072-BA435EFABFCB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57D7B9F-C933-70FD-3979-8750819188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A2581AD-CAFA-D0FF-BF98-938B4A90A9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63395-1B1C-4779-A52F-3179182036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1937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896A87-6969-C3CC-CE25-2A50BDC26E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1BA5C89-0061-1995-0987-0F73E3E1CB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2424E1D-AFB8-704B-F96D-3F9AD58FDE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A6273FF-7830-36C0-E83C-D063894B414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F99E34A-A0E3-9B8A-2277-BDEF3E298DD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4B7C60-3A51-235C-E2F7-B9DDC7E52D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4C2A0-5E0F-4156-8072-BA435EFABFCB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56B9511-3E13-4293-355E-8ECCECD99E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AD70058-5945-40FC-65CB-96DDCDCCA7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63395-1B1C-4779-A52F-3179182036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91929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43AE01-1C6E-6FDB-187C-8EEA5BFB7F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3454916-F614-7B2A-B98C-E5CD6C49B4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4C2A0-5E0F-4156-8072-BA435EFABFCB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F36C11F-550C-699F-886E-5E4EE901B9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AE3D695-6C2E-23FB-1428-4C74B765A6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63395-1B1C-4779-A52F-3179182036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8050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E10C2FB-F02B-012A-1187-1840CCE4CA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4C2A0-5E0F-4156-8072-BA435EFABFCB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8BECFDF-31A0-DC36-DA80-76AA1AE049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120C0FC-C0F8-3F40-71AF-D006C01D55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63395-1B1C-4779-A52F-3179182036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43367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F368CE-59CA-071C-0457-09155AE99A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E7F648-D937-F640-504F-F4A295DF32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99C81A-3B02-A9EA-11A5-36D917FD82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E221F0A-8B5C-3F64-65AF-D6DDCA3CFC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4C2A0-5E0F-4156-8072-BA435EFABFCB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5A1247-3783-91D2-D733-613A91B09C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9D18C4-2075-A593-82C8-EEF7D89EE7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63395-1B1C-4779-A52F-3179182036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2426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A2ADB6-E1C9-454D-AFD0-60D71CA01B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C3B95E8-4243-41AD-4447-CFAB4BD6AE4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65325D7-5B45-5D5A-BAEB-1B9168B894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34DA4AB-A8C6-5536-82AF-B2BC71E5BB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4C2A0-5E0F-4156-8072-BA435EFABFCB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3731E31-13B3-9A4C-E11E-B06063F03F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FB8446-DBA3-469E-A2CE-3FF94437C0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63395-1B1C-4779-A52F-3179182036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12132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DBD341F-8EC2-67B3-0577-E3E989F34B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2ED46E-C873-21B5-2FF2-DA45659676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1E8D5E-A39D-FA41-E9DA-9C28945B163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944C2A0-5E0F-4156-8072-BA435EFABFCB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942A64-938B-7C63-154C-EE9367B0F0A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E6FAFB-214C-CDBD-3D6F-275B115AC59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A763395-1B1C-4779-A52F-3179182036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90080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E30439A-8A5B-46EC-8283-9B6B031D40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CEAD642-85CF-4750-8432-7C80C901F0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427"/>
            <a:ext cx="12192001" cy="6858000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A33EEAE-15D5-4119-8C1E-89D943F911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455521" y="-1720"/>
            <a:ext cx="11750040" cy="6840685"/>
          </a:xfrm>
          <a:prstGeom prst="rect">
            <a:avLst/>
          </a:prstGeom>
          <a:gradFill>
            <a:gsLst>
              <a:gs pos="21000">
                <a:schemeClr val="accent1">
                  <a:lumMod val="50000"/>
                  <a:alpha val="61000"/>
                </a:schemeClr>
              </a:gs>
              <a:gs pos="100000">
                <a:schemeClr val="accent1">
                  <a:alpha val="0"/>
                </a:schemeClr>
              </a:gs>
            </a:gsLst>
            <a:lin ang="21594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30D8B3B-9B80-4025-B934-26DC7D7CD2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06054" y="-1291"/>
            <a:ext cx="3608179" cy="6858864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0"/>
                </a:schemeClr>
              </a:gs>
              <a:gs pos="99000">
                <a:srgbClr val="000000">
                  <a:alpha val="41000"/>
                </a:srgb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B5A1B09C-1565-46F8-B70F-621C5EB48A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5274173">
            <a:off x="6059728" y="779270"/>
            <a:ext cx="4967533" cy="4988390"/>
          </a:xfrm>
          <a:prstGeom prst="ellipse">
            <a:avLst/>
          </a:prstGeom>
          <a:gradFill>
            <a:gsLst>
              <a:gs pos="0">
                <a:schemeClr val="accent1">
                  <a:alpha val="24000"/>
                </a:schemeClr>
              </a:gs>
              <a:gs pos="79000">
                <a:schemeClr val="accent1">
                  <a:lumMod val="60000"/>
                  <a:lumOff val="40000"/>
                  <a:alpha val="0"/>
                </a:schemeClr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BD2D94E-7DC4-2382-9AAE-E249238A7EB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86865" y="818984"/>
            <a:ext cx="6596245" cy="3268520"/>
          </a:xfrm>
        </p:spPr>
        <p:txBody>
          <a:bodyPr>
            <a:normAutofit/>
          </a:bodyPr>
          <a:lstStyle/>
          <a:p>
            <a:pPr algn="r"/>
            <a:r>
              <a:rPr lang="en-US" sz="6600" dirty="0">
                <a:solidFill>
                  <a:srgbClr val="FFFFFF"/>
                </a:solidFill>
                <a:latin typeface="Georgia" panose="02040502050405020303" pitchFamily="18" charset="0"/>
              </a:rPr>
              <a:t>How Did David Defeat Goliath?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C516CC8-80AC-446C-A56E-9F54B72104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6314" y="4480038"/>
            <a:ext cx="12179371" cy="2377962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50000"/>
                </a:schemeClr>
              </a:gs>
              <a:gs pos="99000">
                <a:srgbClr val="000000">
                  <a:alpha val="34000"/>
                </a:srgb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AAA7F1C-C28D-0894-FC3C-7F855AD7F7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31874" y="4797188"/>
            <a:ext cx="6051236" cy="1241828"/>
          </a:xfrm>
        </p:spPr>
        <p:txBody>
          <a:bodyPr>
            <a:normAutofit/>
          </a:bodyPr>
          <a:lstStyle/>
          <a:p>
            <a:pPr algn="r"/>
            <a:r>
              <a:rPr lang="en-US" sz="4000" dirty="0">
                <a:solidFill>
                  <a:srgbClr val="FFFFFF"/>
                </a:solidFill>
              </a:rPr>
              <a:t>1 Samuel 17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3947E58-F088-49F1-A3D1-DEA690192E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6967085" y="1632660"/>
            <a:ext cx="6857572" cy="3592258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50000"/>
                </a:schemeClr>
              </a:gs>
              <a:gs pos="99000">
                <a:srgbClr val="000000">
                  <a:alpha val="0"/>
                </a:srgb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1637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0A8782B-4A96-DC7D-A6A5-29A9A6FAFE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125" y="294538"/>
            <a:ext cx="10648425" cy="1033669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  <a:latin typeface="Georgia" panose="02040502050405020303" pitchFamily="18" charset="0"/>
              </a:rPr>
              <a:t>How Did David Defeat Goliath?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794CF5-2D3D-5E8B-7543-3A49BBF12B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9125" y="1702340"/>
            <a:ext cx="10963275" cy="4698460"/>
          </a:xfrm>
        </p:spPr>
        <p:txBody>
          <a:bodyPr anchor="ctr">
            <a:normAutofit/>
          </a:bodyPr>
          <a:lstStyle/>
          <a:p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 didn’t; God did.</a:t>
            </a:r>
          </a:p>
          <a:p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 had built a relationship with God.</a:t>
            </a:r>
          </a:p>
          <a:p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 was zealous for God. He abhorred evil.</a:t>
            </a:r>
          </a:p>
          <a:p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 feared God more than he feared man.</a:t>
            </a:r>
          </a:p>
          <a:p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 did something.</a:t>
            </a:r>
          </a:p>
        </p:txBody>
      </p:sp>
    </p:spTree>
    <p:extLst>
      <p:ext uri="{BB962C8B-B14F-4D97-AF65-F5344CB8AC3E}">
        <p14:creationId xmlns:p14="http://schemas.microsoft.com/office/powerpoint/2010/main" val="7433944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121B356-3D54-757E-4009-4EE8CF79E2F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ED8CDDCA-059B-4ABD-7EA7-FBC77ED2C4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1E990E02-A6FB-D7C8-E693-BBBC09DFE1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F0CD4EA1-D6E3-B5EF-2044-F58AE6B865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3A683C34-8C90-8FB0-C441-314A64891F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E8F1E63A-27AB-3973-BEDC-0218D84B41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D0DBEF55-DBD2-F87C-3018-CD89415FE1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2559938"/>
            <a:ext cx="10069017" cy="3665919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ptos" panose="020B0004020202020204" pitchFamily="34" charset="0"/>
              </a:rPr>
              <a:t>Acts 2:40  </a:t>
            </a: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ptos" panose="020B0004020202020204" pitchFamily="34" charset="0"/>
              </a:rPr>
              <a:t>"Be saved from this perverse generation!"</a:t>
            </a:r>
          </a:p>
        </p:txBody>
      </p:sp>
    </p:spTree>
    <p:extLst>
      <p:ext uri="{BB962C8B-B14F-4D97-AF65-F5344CB8AC3E}">
        <p14:creationId xmlns:p14="http://schemas.microsoft.com/office/powerpoint/2010/main" val="19777776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62</Words>
  <Application>Microsoft Office PowerPoint</Application>
  <PresentationFormat>Widescreen</PresentationFormat>
  <Paragraphs>10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Aptos</vt:lpstr>
      <vt:lpstr>Aptos Display</vt:lpstr>
      <vt:lpstr>Arial</vt:lpstr>
      <vt:lpstr>Georgia</vt:lpstr>
      <vt:lpstr>Times New Roman</vt:lpstr>
      <vt:lpstr>Office Theme</vt:lpstr>
      <vt:lpstr>How Did David Defeat Goliath?</vt:lpstr>
      <vt:lpstr>How Did David Defeat Goliath?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Alan Blaylock</dc:creator>
  <cp:lastModifiedBy>Alan Blaylock</cp:lastModifiedBy>
  <cp:revision>4</cp:revision>
  <dcterms:created xsi:type="dcterms:W3CDTF">2024-12-13T22:50:36Z</dcterms:created>
  <dcterms:modified xsi:type="dcterms:W3CDTF">2025-04-29T03:15:25Z</dcterms:modified>
</cp:coreProperties>
</file>