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98" r:id="rId2"/>
    <p:sldId id="299" r:id="rId3"/>
    <p:sldId id="300" r:id="rId4"/>
    <p:sldId id="302" r:id="rId5"/>
    <p:sldId id="303" r:id="rId6"/>
    <p:sldId id="304" r:id="rId7"/>
    <p:sldId id="319" r:id="rId8"/>
    <p:sldId id="305" r:id="rId9"/>
    <p:sldId id="320" r:id="rId10"/>
    <p:sldId id="306" r:id="rId11"/>
    <p:sldId id="308" r:id="rId12"/>
    <p:sldId id="309" r:id="rId13"/>
    <p:sldId id="310" r:id="rId14"/>
    <p:sldId id="311" r:id="rId15"/>
    <p:sldId id="312" r:id="rId16"/>
    <p:sldId id="321" r:id="rId17"/>
    <p:sldId id="313" r:id="rId18"/>
    <p:sldId id="314" r:id="rId19"/>
    <p:sldId id="315" r:id="rId20"/>
    <p:sldId id="316" r:id="rId21"/>
    <p:sldId id="317" r:id="rId22"/>
    <p:sldId id="31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4E779-9B4C-42A3-8D57-54DFDA262F79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E888858-60F2-4888-A4BE-4C7A5BB33490}">
      <dgm:prSet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Bronze serpent (Numbers 21)</a:t>
          </a:r>
        </a:p>
      </dgm:t>
    </dgm:pt>
    <dgm:pt modelId="{B48BC0FC-65E7-4E2A-86CF-B5B5B3A33F56}" type="parTrans" cxnId="{5A895249-FB44-46C8-80DC-B96319BB6DC0}">
      <dgm:prSet/>
      <dgm:spPr/>
      <dgm:t>
        <a:bodyPr/>
        <a:lstStyle/>
        <a:p>
          <a:endParaRPr lang="en-US"/>
        </a:p>
      </dgm:t>
    </dgm:pt>
    <dgm:pt modelId="{168C83DE-6077-4814-8555-9499DD6AF6EE}" type="sibTrans" cxnId="{5A895249-FB44-46C8-80DC-B96319BB6DC0}">
      <dgm:prSet/>
      <dgm:spPr/>
      <dgm:t>
        <a:bodyPr/>
        <a:lstStyle/>
        <a:p>
          <a:endParaRPr lang="en-US"/>
        </a:p>
      </dgm:t>
    </dgm:pt>
    <dgm:pt modelId="{6EFA59E3-6D43-4FFF-9B88-C9EC12A4333B}">
      <dgm:prSet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Naaman (2 Kings 5)</a:t>
          </a:r>
        </a:p>
      </dgm:t>
    </dgm:pt>
    <dgm:pt modelId="{ADF0B3D2-DECF-4DE3-B489-1231C669F562}" type="parTrans" cxnId="{50714175-E7B1-4ED7-A72B-67CDBC0F9B34}">
      <dgm:prSet/>
      <dgm:spPr/>
      <dgm:t>
        <a:bodyPr/>
        <a:lstStyle/>
        <a:p>
          <a:endParaRPr lang="en-US"/>
        </a:p>
      </dgm:t>
    </dgm:pt>
    <dgm:pt modelId="{6167ADE5-F3E6-421C-A993-15A1514A503E}" type="sibTrans" cxnId="{50714175-E7B1-4ED7-A72B-67CDBC0F9B34}">
      <dgm:prSet/>
      <dgm:spPr/>
      <dgm:t>
        <a:bodyPr/>
        <a:lstStyle/>
        <a:p>
          <a:endParaRPr lang="en-US"/>
        </a:p>
      </dgm:t>
    </dgm:pt>
    <dgm:pt modelId="{5E4D8BC8-B354-4A32-BC5F-0241E5088B60}">
      <dgm:prSet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Blind Man (John 9)</a:t>
          </a:r>
        </a:p>
      </dgm:t>
    </dgm:pt>
    <dgm:pt modelId="{E7AB16AA-6CA7-42C0-B7BA-41D96E5603A1}" type="parTrans" cxnId="{A792895D-25FA-4E99-823D-A8D96B095942}">
      <dgm:prSet/>
      <dgm:spPr/>
      <dgm:t>
        <a:bodyPr/>
        <a:lstStyle/>
        <a:p>
          <a:endParaRPr lang="en-US"/>
        </a:p>
      </dgm:t>
    </dgm:pt>
    <dgm:pt modelId="{BD3EC6EE-9B5D-440F-8ED8-8C8F5F4EB9C1}" type="sibTrans" cxnId="{A792895D-25FA-4E99-823D-A8D96B095942}">
      <dgm:prSet/>
      <dgm:spPr/>
      <dgm:t>
        <a:bodyPr/>
        <a:lstStyle/>
        <a:p>
          <a:endParaRPr lang="en-US"/>
        </a:p>
      </dgm:t>
    </dgm:pt>
    <dgm:pt modelId="{61F9DF7D-55B1-44CC-A675-C6096230E7E4}">
      <dgm:prSet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Jericho (Joshua 6)</a:t>
          </a:r>
        </a:p>
      </dgm:t>
    </dgm:pt>
    <dgm:pt modelId="{4FA657B2-3784-440D-8F6F-2D3FBF095F5D}" type="parTrans" cxnId="{58911B99-D7CA-4CD5-BF0B-539E1C3CB392}">
      <dgm:prSet/>
      <dgm:spPr/>
      <dgm:t>
        <a:bodyPr/>
        <a:lstStyle/>
        <a:p>
          <a:endParaRPr lang="en-US"/>
        </a:p>
      </dgm:t>
    </dgm:pt>
    <dgm:pt modelId="{41B9FB39-2834-427C-8650-D8EC3BBDEA11}" type="sibTrans" cxnId="{58911B99-D7CA-4CD5-BF0B-539E1C3CB392}">
      <dgm:prSet/>
      <dgm:spPr/>
      <dgm:t>
        <a:bodyPr/>
        <a:lstStyle/>
        <a:p>
          <a:endParaRPr lang="en-US"/>
        </a:p>
      </dgm:t>
    </dgm:pt>
    <dgm:pt modelId="{FE53E8B3-6A99-4D7D-A3A8-476E2E10F560}" type="pres">
      <dgm:prSet presAssocID="{FC34E779-9B4C-42A3-8D57-54DFDA262F79}" presName="linear" presStyleCnt="0">
        <dgm:presLayoutVars>
          <dgm:animLvl val="lvl"/>
          <dgm:resizeHandles val="exact"/>
        </dgm:presLayoutVars>
      </dgm:prSet>
      <dgm:spPr/>
    </dgm:pt>
    <dgm:pt modelId="{57B2D758-F501-4889-B6A4-A93E35E0EA1C}" type="pres">
      <dgm:prSet presAssocID="{5E888858-60F2-4888-A4BE-4C7A5BB3349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DB608BE-1972-4BB7-B3C3-41E0A9BE7A89}" type="pres">
      <dgm:prSet presAssocID="{168C83DE-6077-4814-8555-9499DD6AF6EE}" presName="spacer" presStyleCnt="0"/>
      <dgm:spPr/>
    </dgm:pt>
    <dgm:pt modelId="{C2E36A8D-849E-4203-A1C5-A0C593F10879}" type="pres">
      <dgm:prSet presAssocID="{6EFA59E3-6D43-4FFF-9B88-C9EC12A433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62ED0FB-53EB-42D7-818D-B941E634F80B}" type="pres">
      <dgm:prSet presAssocID="{6167ADE5-F3E6-421C-A993-15A1514A503E}" presName="spacer" presStyleCnt="0"/>
      <dgm:spPr/>
    </dgm:pt>
    <dgm:pt modelId="{55EF0876-4BDB-4241-B1E0-0855E91CD8FA}" type="pres">
      <dgm:prSet presAssocID="{5E4D8BC8-B354-4A32-BC5F-0241E5088B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F3CEBF5-68A0-46B5-A518-9F63E8F6BFA7}" type="pres">
      <dgm:prSet presAssocID="{BD3EC6EE-9B5D-440F-8ED8-8C8F5F4EB9C1}" presName="spacer" presStyleCnt="0"/>
      <dgm:spPr/>
    </dgm:pt>
    <dgm:pt modelId="{792B3AC2-EB8A-43D5-9304-F94678D67BEB}" type="pres">
      <dgm:prSet presAssocID="{61F9DF7D-55B1-44CC-A675-C6096230E7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792895D-25FA-4E99-823D-A8D96B095942}" srcId="{FC34E779-9B4C-42A3-8D57-54DFDA262F79}" destId="{5E4D8BC8-B354-4A32-BC5F-0241E5088B60}" srcOrd="2" destOrd="0" parTransId="{E7AB16AA-6CA7-42C0-B7BA-41D96E5603A1}" sibTransId="{BD3EC6EE-9B5D-440F-8ED8-8C8F5F4EB9C1}"/>
    <dgm:cxn modelId="{51F0F843-ABD1-4249-A727-7215A8F5800B}" type="presOf" srcId="{6EFA59E3-6D43-4FFF-9B88-C9EC12A4333B}" destId="{C2E36A8D-849E-4203-A1C5-A0C593F10879}" srcOrd="0" destOrd="0" presId="urn:microsoft.com/office/officeart/2005/8/layout/vList2"/>
    <dgm:cxn modelId="{5A895249-FB44-46C8-80DC-B96319BB6DC0}" srcId="{FC34E779-9B4C-42A3-8D57-54DFDA262F79}" destId="{5E888858-60F2-4888-A4BE-4C7A5BB33490}" srcOrd="0" destOrd="0" parTransId="{B48BC0FC-65E7-4E2A-86CF-B5B5B3A33F56}" sibTransId="{168C83DE-6077-4814-8555-9499DD6AF6EE}"/>
    <dgm:cxn modelId="{FDC5F54D-A306-44D8-949E-150498CC78B8}" type="presOf" srcId="{5E4D8BC8-B354-4A32-BC5F-0241E5088B60}" destId="{55EF0876-4BDB-4241-B1E0-0855E91CD8FA}" srcOrd="0" destOrd="0" presId="urn:microsoft.com/office/officeart/2005/8/layout/vList2"/>
    <dgm:cxn modelId="{50714175-E7B1-4ED7-A72B-67CDBC0F9B34}" srcId="{FC34E779-9B4C-42A3-8D57-54DFDA262F79}" destId="{6EFA59E3-6D43-4FFF-9B88-C9EC12A4333B}" srcOrd="1" destOrd="0" parTransId="{ADF0B3D2-DECF-4DE3-B489-1231C669F562}" sibTransId="{6167ADE5-F3E6-421C-A993-15A1514A503E}"/>
    <dgm:cxn modelId="{E32B8A84-349C-4BFD-B47D-F9AB2048125C}" type="presOf" srcId="{61F9DF7D-55B1-44CC-A675-C6096230E7E4}" destId="{792B3AC2-EB8A-43D5-9304-F94678D67BEB}" srcOrd="0" destOrd="0" presId="urn:microsoft.com/office/officeart/2005/8/layout/vList2"/>
    <dgm:cxn modelId="{58911B99-D7CA-4CD5-BF0B-539E1C3CB392}" srcId="{FC34E779-9B4C-42A3-8D57-54DFDA262F79}" destId="{61F9DF7D-55B1-44CC-A675-C6096230E7E4}" srcOrd="3" destOrd="0" parTransId="{4FA657B2-3784-440D-8F6F-2D3FBF095F5D}" sibTransId="{41B9FB39-2834-427C-8650-D8EC3BBDEA11}"/>
    <dgm:cxn modelId="{BE78F7A3-5CBC-4221-A422-FFC9E16FAFD2}" type="presOf" srcId="{5E888858-60F2-4888-A4BE-4C7A5BB33490}" destId="{57B2D758-F501-4889-B6A4-A93E35E0EA1C}" srcOrd="0" destOrd="0" presId="urn:microsoft.com/office/officeart/2005/8/layout/vList2"/>
    <dgm:cxn modelId="{AB77CBCC-7BFA-4D7F-8339-76D9423E9CFA}" type="presOf" srcId="{FC34E779-9B4C-42A3-8D57-54DFDA262F79}" destId="{FE53E8B3-6A99-4D7D-A3A8-476E2E10F560}" srcOrd="0" destOrd="0" presId="urn:microsoft.com/office/officeart/2005/8/layout/vList2"/>
    <dgm:cxn modelId="{57B82CA0-F85A-4C59-B7A7-3B9C825945A0}" type="presParOf" srcId="{FE53E8B3-6A99-4D7D-A3A8-476E2E10F560}" destId="{57B2D758-F501-4889-B6A4-A93E35E0EA1C}" srcOrd="0" destOrd="0" presId="urn:microsoft.com/office/officeart/2005/8/layout/vList2"/>
    <dgm:cxn modelId="{2EF38812-5ED5-40DD-BB29-EE6210E0EA64}" type="presParOf" srcId="{FE53E8B3-6A99-4D7D-A3A8-476E2E10F560}" destId="{FDB608BE-1972-4BB7-B3C3-41E0A9BE7A89}" srcOrd="1" destOrd="0" presId="urn:microsoft.com/office/officeart/2005/8/layout/vList2"/>
    <dgm:cxn modelId="{C8575527-8112-4433-84D1-48353F110B0B}" type="presParOf" srcId="{FE53E8B3-6A99-4D7D-A3A8-476E2E10F560}" destId="{C2E36A8D-849E-4203-A1C5-A0C593F10879}" srcOrd="2" destOrd="0" presId="urn:microsoft.com/office/officeart/2005/8/layout/vList2"/>
    <dgm:cxn modelId="{563F37B4-30C3-4057-8BA1-47F02228FF75}" type="presParOf" srcId="{FE53E8B3-6A99-4D7D-A3A8-476E2E10F560}" destId="{B62ED0FB-53EB-42D7-818D-B941E634F80B}" srcOrd="3" destOrd="0" presId="urn:microsoft.com/office/officeart/2005/8/layout/vList2"/>
    <dgm:cxn modelId="{DD4617B5-2D2F-4F10-ADB6-5A1C468FC730}" type="presParOf" srcId="{FE53E8B3-6A99-4D7D-A3A8-476E2E10F560}" destId="{55EF0876-4BDB-4241-B1E0-0855E91CD8FA}" srcOrd="4" destOrd="0" presId="urn:microsoft.com/office/officeart/2005/8/layout/vList2"/>
    <dgm:cxn modelId="{4016F56D-F992-4E6B-B77C-F97EF23D8E30}" type="presParOf" srcId="{FE53E8B3-6A99-4D7D-A3A8-476E2E10F560}" destId="{EF3CEBF5-68A0-46B5-A518-9F63E8F6BFA7}" srcOrd="5" destOrd="0" presId="urn:microsoft.com/office/officeart/2005/8/layout/vList2"/>
    <dgm:cxn modelId="{C68808E0-050F-413B-A2BE-5C3226F6E2A1}" type="presParOf" srcId="{FE53E8B3-6A99-4D7D-A3A8-476E2E10F560}" destId="{792B3AC2-EB8A-43D5-9304-F94678D67B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2D758-F501-4889-B6A4-A93E35E0EA1C}">
      <dsp:nvSpPr>
        <dsp:cNvPr id="0" name=""/>
        <dsp:cNvSpPr/>
      </dsp:nvSpPr>
      <dsp:spPr>
        <a:xfrm>
          <a:off x="0" y="33044"/>
          <a:ext cx="11049000" cy="9354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Bronze serpent (Numbers 21)</a:t>
          </a:r>
        </a:p>
      </dsp:txBody>
      <dsp:txXfrm>
        <a:off x="45663" y="78707"/>
        <a:ext cx="10957674" cy="844089"/>
      </dsp:txXfrm>
    </dsp:sp>
    <dsp:sp modelId="{C2E36A8D-849E-4203-A1C5-A0C593F10879}">
      <dsp:nvSpPr>
        <dsp:cNvPr id="0" name=""/>
        <dsp:cNvSpPr/>
      </dsp:nvSpPr>
      <dsp:spPr>
        <a:xfrm>
          <a:off x="0" y="1080779"/>
          <a:ext cx="11049000" cy="9354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Naaman (2 Kings 5)</a:t>
          </a:r>
        </a:p>
      </dsp:txBody>
      <dsp:txXfrm>
        <a:off x="45663" y="1126442"/>
        <a:ext cx="10957674" cy="844089"/>
      </dsp:txXfrm>
    </dsp:sp>
    <dsp:sp modelId="{55EF0876-4BDB-4241-B1E0-0855E91CD8FA}">
      <dsp:nvSpPr>
        <dsp:cNvPr id="0" name=""/>
        <dsp:cNvSpPr/>
      </dsp:nvSpPr>
      <dsp:spPr>
        <a:xfrm>
          <a:off x="0" y="2128514"/>
          <a:ext cx="11049000" cy="9354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Blind Man (John 9)</a:t>
          </a:r>
        </a:p>
      </dsp:txBody>
      <dsp:txXfrm>
        <a:off x="45663" y="2174177"/>
        <a:ext cx="10957674" cy="844089"/>
      </dsp:txXfrm>
    </dsp:sp>
    <dsp:sp modelId="{792B3AC2-EB8A-43D5-9304-F94678D67BEB}">
      <dsp:nvSpPr>
        <dsp:cNvPr id="0" name=""/>
        <dsp:cNvSpPr/>
      </dsp:nvSpPr>
      <dsp:spPr>
        <a:xfrm>
          <a:off x="0" y="3176248"/>
          <a:ext cx="11049000" cy="9354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Jericho (Joshua 6)</a:t>
          </a:r>
        </a:p>
      </dsp:txBody>
      <dsp:txXfrm>
        <a:off x="45663" y="3221911"/>
        <a:ext cx="10957674" cy="84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4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1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1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9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4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5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1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3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3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AE8BE1-A178-4D43-B3B0-FF22D765F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19626A-1849-4F10-89EC-215F6A4BC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36" y="0"/>
            <a:ext cx="12192000" cy="4913194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D282-B7F9-B188-B2F0-1C491E978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8381" y="876300"/>
            <a:ext cx="8595239" cy="2911869"/>
          </a:xfrm>
        </p:spPr>
        <p:txBody>
          <a:bodyPr anchor="b">
            <a:normAutofit/>
          </a:bodyPr>
          <a:lstStyle/>
          <a:p>
            <a:r>
              <a:rPr lang="en-US" sz="8000" dirty="0"/>
              <a:t>Gideon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0BE81-62FB-BFE6-CFC3-55D1C048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515" y="5507081"/>
            <a:ext cx="9153727" cy="798234"/>
          </a:xfrm>
        </p:spPr>
        <p:txBody>
          <a:bodyPr anchor="ctr">
            <a:noAutofit/>
          </a:bodyPr>
          <a:lstStyle/>
          <a:p>
            <a:r>
              <a:rPr lang="en-US" sz="2800" b="1" dirty="0"/>
              <a:t>Faith, Works, and Election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EF0DB4-E2F1-4DE6-A55A-B7511FD6E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688" y="4541153"/>
            <a:ext cx="12108544" cy="653700"/>
            <a:chOff x="0" y="5833367"/>
            <a:chExt cx="12243348" cy="6537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BC91FD0-A205-4CAB-B34E-60D378804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5">
              <a:extLst>
                <a:ext uri="{FF2B5EF4-FFF2-40B4-BE49-F238E27FC236}">
                  <a16:creationId xmlns:a16="http://schemas.microsoft.com/office/drawing/2014/main" id="{2A1EFFB9-AB17-4F59-9A3B-803325A4E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6">
              <a:extLst>
                <a:ext uri="{FF2B5EF4-FFF2-40B4-BE49-F238E27FC236}">
                  <a16:creationId xmlns:a16="http://schemas.microsoft.com/office/drawing/2014/main" id="{E7238B80-CDF9-4CAC-9AB5-8589C82EA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7">
              <a:extLst>
                <a:ext uri="{FF2B5EF4-FFF2-40B4-BE49-F238E27FC236}">
                  <a16:creationId xmlns:a16="http://schemas.microsoft.com/office/drawing/2014/main" id="{7EC00F0D-7BE8-4FCF-93DF-B323CEFF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8">
              <a:extLst>
                <a:ext uri="{FF2B5EF4-FFF2-40B4-BE49-F238E27FC236}">
                  <a16:creationId xmlns:a16="http://schemas.microsoft.com/office/drawing/2014/main" id="{33447C1A-ED61-468B-B343-B12658F9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9">
              <a:extLst>
                <a:ext uri="{FF2B5EF4-FFF2-40B4-BE49-F238E27FC236}">
                  <a16:creationId xmlns:a16="http://schemas.microsoft.com/office/drawing/2014/main" id="{EB0725CA-1A94-46AF-8A92-278F10B16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0">
              <a:extLst>
                <a:ext uri="{FF2B5EF4-FFF2-40B4-BE49-F238E27FC236}">
                  <a16:creationId xmlns:a16="http://schemas.microsoft.com/office/drawing/2014/main" id="{3D170FF3-B996-42C2-A51A-82618850C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1">
              <a:extLst>
                <a:ext uri="{FF2B5EF4-FFF2-40B4-BE49-F238E27FC236}">
                  <a16:creationId xmlns:a16="http://schemas.microsoft.com/office/drawing/2014/main" id="{E5FDE205-773C-4587-B06D-BD482FC0A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2">
              <a:extLst>
                <a:ext uri="{FF2B5EF4-FFF2-40B4-BE49-F238E27FC236}">
                  <a16:creationId xmlns:a16="http://schemas.microsoft.com/office/drawing/2014/main" id="{C49746F8-1BCF-49C2-A1C5-D2B85E7C0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2">
              <a:extLst>
                <a:ext uri="{FF2B5EF4-FFF2-40B4-BE49-F238E27FC236}">
                  <a16:creationId xmlns:a16="http://schemas.microsoft.com/office/drawing/2014/main" id="{F45277B2-9094-4445-86D8-C91D65F5D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3">
              <a:extLst>
                <a:ext uri="{FF2B5EF4-FFF2-40B4-BE49-F238E27FC236}">
                  <a16:creationId xmlns:a16="http://schemas.microsoft.com/office/drawing/2014/main" id="{2BBFD32C-2D27-415E-8430-8BDD8D97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0">
              <a:extLst>
                <a:ext uri="{FF2B5EF4-FFF2-40B4-BE49-F238E27FC236}">
                  <a16:creationId xmlns:a16="http://schemas.microsoft.com/office/drawing/2014/main" id="{D43C7D72-4A00-4EF4-BF13-BAC4F04EE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1">
              <a:extLst>
                <a:ext uri="{FF2B5EF4-FFF2-40B4-BE49-F238E27FC236}">
                  <a16:creationId xmlns:a16="http://schemas.microsoft.com/office/drawing/2014/main" id="{3CC17EEB-009B-460C-B97D-E23BAC8CF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2">
              <a:extLst>
                <a:ext uri="{FF2B5EF4-FFF2-40B4-BE49-F238E27FC236}">
                  <a16:creationId xmlns:a16="http://schemas.microsoft.com/office/drawing/2014/main" id="{3CA392E7-2C5E-430E-A285-A43F098A8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4">
              <a:extLst>
                <a:ext uri="{FF2B5EF4-FFF2-40B4-BE49-F238E27FC236}">
                  <a16:creationId xmlns:a16="http://schemas.microsoft.com/office/drawing/2014/main" id="{3808FC12-3932-4A3D-812C-171F140EE5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5">
              <a:extLst>
                <a:ext uri="{FF2B5EF4-FFF2-40B4-BE49-F238E27FC236}">
                  <a16:creationId xmlns:a16="http://schemas.microsoft.com/office/drawing/2014/main" id="{80BFA6D6-7979-45B4-BDD2-F6EB244C1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87BF3F25-EA1A-4783-9568-76113FBBB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1">
              <a:extLst>
                <a:ext uri="{FF2B5EF4-FFF2-40B4-BE49-F238E27FC236}">
                  <a16:creationId xmlns:a16="http://schemas.microsoft.com/office/drawing/2014/main" id="{81E3D954-5AA5-49A8-9BA6-C4FC208B2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2">
              <a:extLst>
                <a:ext uri="{FF2B5EF4-FFF2-40B4-BE49-F238E27FC236}">
                  <a16:creationId xmlns:a16="http://schemas.microsoft.com/office/drawing/2014/main" id="{C62E369F-72C7-4158-B7A6-D6C81689A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3">
              <a:extLst>
                <a:ext uri="{FF2B5EF4-FFF2-40B4-BE49-F238E27FC236}">
                  <a16:creationId xmlns:a16="http://schemas.microsoft.com/office/drawing/2014/main" id="{80849728-9BE8-4333-B5AA-376DF750B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4">
              <a:extLst>
                <a:ext uri="{FF2B5EF4-FFF2-40B4-BE49-F238E27FC236}">
                  <a16:creationId xmlns:a16="http://schemas.microsoft.com/office/drawing/2014/main" id="{FBD2BA47-7553-4D8B-A6D4-29F078E16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5">
              <a:extLst>
                <a:ext uri="{FF2B5EF4-FFF2-40B4-BE49-F238E27FC236}">
                  <a16:creationId xmlns:a16="http://schemas.microsoft.com/office/drawing/2014/main" id="{74D636C8-7F45-489F-8810-6905B1AE0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6">
              <a:extLst>
                <a:ext uri="{FF2B5EF4-FFF2-40B4-BE49-F238E27FC236}">
                  <a16:creationId xmlns:a16="http://schemas.microsoft.com/office/drawing/2014/main" id="{4C7E2056-38D8-4E5E-848D-6609AAEFF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1FA0FFA1-3A5B-46CA-8C5D-AD895EA57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8">
              <a:extLst>
                <a:ext uri="{FF2B5EF4-FFF2-40B4-BE49-F238E27FC236}">
                  <a16:creationId xmlns:a16="http://schemas.microsoft.com/office/drawing/2014/main" id="{675FD8BB-1EA3-4596-9703-4F8866D5A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9">
              <a:extLst>
                <a:ext uri="{FF2B5EF4-FFF2-40B4-BE49-F238E27FC236}">
                  <a16:creationId xmlns:a16="http://schemas.microsoft.com/office/drawing/2014/main" id="{84DC6FFB-600D-4CED-A125-D2AB1D6F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0">
              <a:extLst>
                <a:ext uri="{FF2B5EF4-FFF2-40B4-BE49-F238E27FC236}">
                  <a16:creationId xmlns:a16="http://schemas.microsoft.com/office/drawing/2014/main" id="{DD899978-14D8-4E2A-BCEB-EF6D13916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1">
              <a:extLst>
                <a:ext uri="{FF2B5EF4-FFF2-40B4-BE49-F238E27FC236}">
                  <a16:creationId xmlns:a16="http://schemas.microsoft.com/office/drawing/2014/main" id="{5B59BD92-A99F-4F44-9D1F-561AB49B9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2">
              <a:extLst>
                <a:ext uri="{FF2B5EF4-FFF2-40B4-BE49-F238E27FC236}">
                  <a16:creationId xmlns:a16="http://schemas.microsoft.com/office/drawing/2014/main" id="{6733D532-6F62-4525-B661-2AF7E63AC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3">
              <a:extLst>
                <a:ext uri="{FF2B5EF4-FFF2-40B4-BE49-F238E27FC236}">
                  <a16:creationId xmlns:a16="http://schemas.microsoft.com/office/drawing/2014/main" id="{48C0D2C8-88E5-4E19-8FE1-246ED12E60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4">
              <a:extLst>
                <a:ext uri="{FF2B5EF4-FFF2-40B4-BE49-F238E27FC236}">
                  <a16:creationId xmlns:a16="http://schemas.microsoft.com/office/drawing/2014/main" id="{0E95B9EB-D73A-4979-9F2F-10C9CF8EB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3">
              <a:extLst>
                <a:ext uri="{FF2B5EF4-FFF2-40B4-BE49-F238E27FC236}">
                  <a16:creationId xmlns:a16="http://schemas.microsoft.com/office/drawing/2014/main" id="{33565EB2-4584-4F8D-97E7-DF87DB3B4E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4">
              <a:extLst>
                <a:ext uri="{FF2B5EF4-FFF2-40B4-BE49-F238E27FC236}">
                  <a16:creationId xmlns:a16="http://schemas.microsoft.com/office/drawing/2014/main" id="{93D61EE8-FE02-45F6-98C2-D410B4267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5">
              <a:extLst>
                <a:ext uri="{FF2B5EF4-FFF2-40B4-BE49-F238E27FC236}">
                  <a16:creationId xmlns:a16="http://schemas.microsoft.com/office/drawing/2014/main" id="{D4D8B720-4586-4359-9303-02F8D58ED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7">
              <a:extLst>
                <a:ext uri="{FF2B5EF4-FFF2-40B4-BE49-F238E27FC236}">
                  <a16:creationId xmlns:a16="http://schemas.microsoft.com/office/drawing/2014/main" id="{67BC569A-1D14-40F6-B1ED-429CAB83E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8">
              <a:extLst>
                <a:ext uri="{FF2B5EF4-FFF2-40B4-BE49-F238E27FC236}">
                  <a16:creationId xmlns:a16="http://schemas.microsoft.com/office/drawing/2014/main" id="{563EF170-082E-4AC9-8470-C1F986984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9">
              <a:extLst>
                <a:ext uri="{FF2B5EF4-FFF2-40B4-BE49-F238E27FC236}">
                  <a16:creationId xmlns:a16="http://schemas.microsoft.com/office/drawing/2014/main" id="{7C735B47-24EC-470D-8A76-B059F9162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0">
              <a:extLst>
                <a:ext uri="{FF2B5EF4-FFF2-40B4-BE49-F238E27FC236}">
                  <a16:creationId xmlns:a16="http://schemas.microsoft.com/office/drawing/2014/main" id="{356A1A8A-BA81-46A2-80A7-4446CCC18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1">
              <a:extLst>
                <a:ext uri="{FF2B5EF4-FFF2-40B4-BE49-F238E27FC236}">
                  <a16:creationId xmlns:a16="http://schemas.microsoft.com/office/drawing/2014/main" id="{B800E226-AB3E-4B1E-ABCB-F2CC2441C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5">
              <a:extLst>
                <a:ext uri="{FF2B5EF4-FFF2-40B4-BE49-F238E27FC236}">
                  <a16:creationId xmlns:a16="http://schemas.microsoft.com/office/drawing/2014/main" id="{25BB6246-076E-4BF1-84A1-FA00DFF6D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6">
              <a:extLst>
                <a:ext uri="{FF2B5EF4-FFF2-40B4-BE49-F238E27FC236}">
                  <a16:creationId xmlns:a16="http://schemas.microsoft.com/office/drawing/2014/main" id="{0737E152-D949-48FA-BBB9-D335340C8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7">
              <a:extLst>
                <a:ext uri="{FF2B5EF4-FFF2-40B4-BE49-F238E27FC236}">
                  <a16:creationId xmlns:a16="http://schemas.microsoft.com/office/drawing/2014/main" id="{B6CD5183-FDE3-43C7-B69C-4FE34C83D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8">
              <a:extLst>
                <a:ext uri="{FF2B5EF4-FFF2-40B4-BE49-F238E27FC236}">
                  <a16:creationId xmlns:a16="http://schemas.microsoft.com/office/drawing/2014/main" id="{A1FC748D-6CD1-4630-BD03-91443D49D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9">
              <a:extLst>
                <a:ext uri="{FF2B5EF4-FFF2-40B4-BE49-F238E27FC236}">
                  <a16:creationId xmlns:a16="http://schemas.microsoft.com/office/drawing/2014/main" id="{806ADF7D-E22E-4CC0-A5FA-13FF7314C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3">
              <a:extLst>
                <a:ext uri="{FF2B5EF4-FFF2-40B4-BE49-F238E27FC236}">
                  <a16:creationId xmlns:a16="http://schemas.microsoft.com/office/drawing/2014/main" id="{D92F6CB0-7C26-40A2-BE61-F5B956691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6">
              <a:extLst>
                <a:ext uri="{FF2B5EF4-FFF2-40B4-BE49-F238E27FC236}">
                  <a16:creationId xmlns:a16="http://schemas.microsoft.com/office/drawing/2014/main" id="{BE354CED-9FB3-47F2-AF83-42F52F6172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7">
              <a:extLst>
                <a:ext uri="{FF2B5EF4-FFF2-40B4-BE49-F238E27FC236}">
                  <a16:creationId xmlns:a16="http://schemas.microsoft.com/office/drawing/2014/main" id="{4A005BFC-833D-4699-99AB-16DDBC5B6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8">
              <a:extLst>
                <a:ext uri="{FF2B5EF4-FFF2-40B4-BE49-F238E27FC236}">
                  <a16:creationId xmlns:a16="http://schemas.microsoft.com/office/drawing/2014/main" id="{FB639FC6-38FA-4FEE-B247-02D4AB699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9">
              <a:extLst>
                <a:ext uri="{FF2B5EF4-FFF2-40B4-BE49-F238E27FC236}">
                  <a16:creationId xmlns:a16="http://schemas.microsoft.com/office/drawing/2014/main" id="{67B04E28-283D-4C2A-8993-07F759474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40">
              <a:extLst>
                <a:ext uri="{FF2B5EF4-FFF2-40B4-BE49-F238E27FC236}">
                  <a16:creationId xmlns:a16="http://schemas.microsoft.com/office/drawing/2014/main" id="{F369C421-E6B1-47CB-8D36-602DCFD08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2">
              <a:extLst>
                <a:ext uri="{FF2B5EF4-FFF2-40B4-BE49-F238E27FC236}">
                  <a16:creationId xmlns:a16="http://schemas.microsoft.com/office/drawing/2014/main" id="{A7CC56DE-C7CA-4190-A19D-77192BE4D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3">
              <a:extLst>
                <a:ext uri="{FF2B5EF4-FFF2-40B4-BE49-F238E27FC236}">
                  <a16:creationId xmlns:a16="http://schemas.microsoft.com/office/drawing/2014/main" id="{55F7DE38-BD8A-4B0C-AF46-B87EB85D4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4">
              <a:extLst>
                <a:ext uri="{FF2B5EF4-FFF2-40B4-BE49-F238E27FC236}">
                  <a16:creationId xmlns:a16="http://schemas.microsoft.com/office/drawing/2014/main" id="{A74A8E74-E14E-4CDE-A845-825C1C656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5">
              <a:extLst>
                <a:ext uri="{FF2B5EF4-FFF2-40B4-BE49-F238E27FC236}">
                  <a16:creationId xmlns:a16="http://schemas.microsoft.com/office/drawing/2014/main" id="{1C2158A2-4E01-4AE9-B845-853B79DE3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65867385-C75B-4A79-AEFE-EB93F5EA7F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90E22355-6E51-41B6-BD18-9A899740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6">
              <a:extLst>
                <a:ext uri="{FF2B5EF4-FFF2-40B4-BE49-F238E27FC236}">
                  <a16:creationId xmlns:a16="http://schemas.microsoft.com/office/drawing/2014/main" id="{27E6A046-7529-479D-99F7-5996433A8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20">
              <a:extLst>
                <a:ext uri="{FF2B5EF4-FFF2-40B4-BE49-F238E27FC236}">
                  <a16:creationId xmlns:a16="http://schemas.microsoft.com/office/drawing/2014/main" id="{E65827C4-2719-433B-916A-B34ABA9F2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20">
              <a:extLst>
                <a:ext uri="{FF2B5EF4-FFF2-40B4-BE49-F238E27FC236}">
                  <a16:creationId xmlns:a16="http://schemas.microsoft.com/office/drawing/2014/main" id="{E2CC6139-E679-4C4E-AFFB-76EA1D488D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5">
              <a:extLst>
                <a:ext uri="{FF2B5EF4-FFF2-40B4-BE49-F238E27FC236}">
                  <a16:creationId xmlns:a16="http://schemas.microsoft.com/office/drawing/2014/main" id="{9507F8C0-A977-4699-8EF2-CF96FB838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7">
              <a:extLst>
                <a:ext uri="{FF2B5EF4-FFF2-40B4-BE49-F238E27FC236}">
                  <a16:creationId xmlns:a16="http://schemas.microsoft.com/office/drawing/2014/main" id="{F644FE9F-CA0D-4386-85E8-DCE42FC1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6B7EEE3F-5CAC-4235-903E-7C4DA0749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5">
              <a:extLst>
                <a:ext uri="{FF2B5EF4-FFF2-40B4-BE49-F238E27FC236}">
                  <a16:creationId xmlns:a16="http://schemas.microsoft.com/office/drawing/2014/main" id="{CF870EA8-C61A-4759-A096-E25A85991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6">
              <a:extLst>
                <a:ext uri="{FF2B5EF4-FFF2-40B4-BE49-F238E27FC236}">
                  <a16:creationId xmlns:a16="http://schemas.microsoft.com/office/drawing/2014/main" id="{46FE89C7-BA1B-4C2B-BDEC-7ED7B6D8F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7">
              <a:extLst>
                <a:ext uri="{FF2B5EF4-FFF2-40B4-BE49-F238E27FC236}">
                  <a16:creationId xmlns:a16="http://schemas.microsoft.com/office/drawing/2014/main" id="{96F67A96-8892-4A05-9D0B-26F2322B9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8">
              <a:extLst>
                <a:ext uri="{FF2B5EF4-FFF2-40B4-BE49-F238E27FC236}">
                  <a16:creationId xmlns:a16="http://schemas.microsoft.com/office/drawing/2014/main" id="{5AFB3920-37B7-4162-8346-23E80DE13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9">
              <a:extLst>
                <a:ext uri="{FF2B5EF4-FFF2-40B4-BE49-F238E27FC236}">
                  <a16:creationId xmlns:a16="http://schemas.microsoft.com/office/drawing/2014/main" id="{21F45221-720F-4596-B680-E3517046F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0">
              <a:extLst>
                <a:ext uri="{FF2B5EF4-FFF2-40B4-BE49-F238E27FC236}">
                  <a16:creationId xmlns:a16="http://schemas.microsoft.com/office/drawing/2014/main" id="{767AB243-669A-4FAC-994C-C020AA8CD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1">
              <a:extLst>
                <a:ext uri="{FF2B5EF4-FFF2-40B4-BE49-F238E27FC236}">
                  <a16:creationId xmlns:a16="http://schemas.microsoft.com/office/drawing/2014/main" id="{6AD5D6CF-5C12-4BC1-BB09-E2934F729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2">
              <a:extLst>
                <a:ext uri="{FF2B5EF4-FFF2-40B4-BE49-F238E27FC236}">
                  <a16:creationId xmlns:a16="http://schemas.microsoft.com/office/drawing/2014/main" id="{0FCFFE49-652E-47DA-A8D4-8BEC69FC7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2">
              <a:extLst>
                <a:ext uri="{FF2B5EF4-FFF2-40B4-BE49-F238E27FC236}">
                  <a16:creationId xmlns:a16="http://schemas.microsoft.com/office/drawing/2014/main" id="{E466EE92-6CDE-441E-8F7B-5F203EBDD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0">
              <a:extLst>
                <a:ext uri="{FF2B5EF4-FFF2-40B4-BE49-F238E27FC236}">
                  <a16:creationId xmlns:a16="http://schemas.microsoft.com/office/drawing/2014/main" id="{8BD3B0DF-1F56-4C76-A317-73F93A0E76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1">
              <a:extLst>
                <a:ext uri="{FF2B5EF4-FFF2-40B4-BE49-F238E27FC236}">
                  <a16:creationId xmlns:a16="http://schemas.microsoft.com/office/drawing/2014/main" id="{48B057C9-2181-4BDD-BEC5-194984700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2">
              <a:extLst>
                <a:ext uri="{FF2B5EF4-FFF2-40B4-BE49-F238E27FC236}">
                  <a16:creationId xmlns:a16="http://schemas.microsoft.com/office/drawing/2014/main" id="{38212522-50D0-4A8E-B678-8A8B51BEF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4">
              <a:extLst>
                <a:ext uri="{FF2B5EF4-FFF2-40B4-BE49-F238E27FC236}">
                  <a16:creationId xmlns:a16="http://schemas.microsoft.com/office/drawing/2014/main" id="{F29F5B2D-1DD0-4BD5-BD97-DE883935CB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5">
              <a:extLst>
                <a:ext uri="{FF2B5EF4-FFF2-40B4-BE49-F238E27FC236}">
                  <a16:creationId xmlns:a16="http://schemas.microsoft.com/office/drawing/2014/main" id="{F1C477DC-6A04-4B20-A709-A622EF769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41">
              <a:extLst>
                <a:ext uri="{FF2B5EF4-FFF2-40B4-BE49-F238E27FC236}">
                  <a16:creationId xmlns:a16="http://schemas.microsoft.com/office/drawing/2014/main" id="{79AD175C-021D-4FD8-92A3-0733A001B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1">
              <a:extLst>
                <a:ext uri="{FF2B5EF4-FFF2-40B4-BE49-F238E27FC236}">
                  <a16:creationId xmlns:a16="http://schemas.microsoft.com/office/drawing/2014/main" id="{C2471C35-AE3E-4563-9B5F-D60113EE7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2">
              <a:extLst>
                <a:ext uri="{FF2B5EF4-FFF2-40B4-BE49-F238E27FC236}">
                  <a16:creationId xmlns:a16="http://schemas.microsoft.com/office/drawing/2014/main" id="{01DDC91D-FF9F-4808-BA38-D9493CBD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3">
              <a:extLst>
                <a:ext uri="{FF2B5EF4-FFF2-40B4-BE49-F238E27FC236}">
                  <a16:creationId xmlns:a16="http://schemas.microsoft.com/office/drawing/2014/main" id="{14997950-39AA-4B4F-85C2-0C0E1C65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4">
              <a:extLst>
                <a:ext uri="{FF2B5EF4-FFF2-40B4-BE49-F238E27FC236}">
                  <a16:creationId xmlns:a16="http://schemas.microsoft.com/office/drawing/2014/main" id="{5354DF2D-7E69-4E2B-AF47-781270CD6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5">
              <a:extLst>
                <a:ext uri="{FF2B5EF4-FFF2-40B4-BE49-F238E27FC236}">
                  <a16:creationId xmlns:a16="http://schemas.microsoft.com/office/drawing/2014/main" id="{6DBBD82E-E2D5-40BD-B14A-9127A2761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6">
              <a:extLst>
                <a:ext uri="{FF2B5EF4-FFF2-40B4-BE49-F238E27FC236}">
                  <a16:creationId xmlns:a16="http://schemas.microsoft.com/office/drawing/2014/main" id="{070633D4-8FD0-463E-8CF2-5F0896539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7">
              <a:extLst>
                <a:ext uri="{FF2B5EF4-FFF2-40B4-BE49-F238E27FC236}">
                  <a16:creationId xmlns:a16="http://schemas.microsoft.com/office/drawing/2014/main" id="{56F024AF-F85F-4E84-A8EC-6BF1B34AB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8">
              <a:extLst>
                <a:ext uri="{FF2B5EF4-FFF2-40B4-BE49-F238E27FC236}">
                  <a16:creationId xmlns:a16="http://schemas.microsoft.com/office/drawing/2014/main" id="{C186DFE2-A767-434D-8D2F-2E01161BB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9">
              <a:extLst>
                <a:ext uri="{FF2B5EF4-FFF2-40B4-BE49-F238E27FC236}">
                  <a16:creationId xmlns:a16="http://schemas.microsoft.com/office/drawing/2014/main" id="{24B53F6E-FB17-43E6-B854-F64C69319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0">
              <a:extLst>
                <a:ext uri="{FF2B5EF4-FFF2-40B4-BE49-F238E27FC236}">
                  <a16:creationId xmlns:a16="http://schemas.microsoft.com/office/drawing/2014/main" id="{ED2B3000-7E43-40B3-8DDC-30A192C2E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1">
              <a:extLst>
                <a:ext uri="{FF2B5EF4-FFF2-40B4-BE49-F238E27FC236}">
                  <a16:creationId xmlns:a16="http://schemas.microsoft.com/office/drawing/2014/main" id="{954F0369-F47B-42EE-874C-1D6123062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4">
              <a:extLst>
                <a:ext uri="{FF2B5EF4-FFF2-40B4-BE49-F238E27FC236}">
                  <a16:creationId xmlns:a16="http://schemas.microsoft.com/office/drawing/2014/main" id="{A2CD83E2-ED65-4FE4-8EC5-2C2DF4730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3">
              <a:extLst>
                <a:ext uri="{FF2B5EF4-FFF2-40B4-BE49-F238E27FC236}">
                  <a16:creationId xmlns:a16="http://schemas.microsoft.com/office/drawing/2014/main" id="{8D5A815E-CF41-4E9C-8CD3-36EDB5A68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4">
              <a:extLst>
                <a:ext uri="{FF2B5EF4-FFF2-40B4-BE49-F238E27FC236}">
                  <a16:creationId xmlns:a16="http://schemas.microsoft.com/office/drawing/2014/main" id="{173F30A4-E83D-4322-A914-05931C4F0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5">
              <a:extLst>
                <a:ext uri="{FF2B5EF4-FFF2-40B4-BE49-F238E27FC236}">
                  <a16:creationId xmlns:a16="http://schemas.microsoft.com/office/drawing/2014/main" id="{52032C09-2C40-406F-BFF8-E81D3610C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0">
              <a:extLst>
                <a:ext uri="{FF2B5EF4-FFF2-40B4-BE49-F238E27FC236}">
                  <a16:creationId xmlns:a16="http://schemas.microsoft.com/office/drawing/2014/main" id="{B0D3B0AB-E6D6-479C-8E87-2774CB053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1">
              <a:extLst>
                <a:ext uri="{FF2B5EF4-FFF2-40B4-BE49-F238E27FC236}">
                  <a16:creationId xmlns:a16="http://schemas.microsoft.com/office/drawing/2014/main" id="{B98D014A-FB57-4DC0-A679-277AA7451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25">
              <a:extLst>
                <a:ext uri="{FF2B5EF4-FFF2-40B4-BE49-F238E27FC236}">
                  <a16:creationId xmlns:a16="http://schemas.microsoft.com/office/drawing/2014/main" id="{A9114F21-905F-41A9-9834-CF6A858BB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6">
              <a:extLst>
                <a:ext uri="{FF2B5EF4-FFF2-40B4-BE49-F238E27FC236}">
                  <a16:creationId xmlns:a16="http://schemas.microsoft.com/office/drawing/2014/main" id="{8A661522-7869-4F7D-A854-02B3EEA27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7">
              <a:extLst>
                <a:ext uri="{FF2B5EF4-FFF2-40B4-BE49-F238E27FC236}">
                  <a16:creationId xmlns:a16="http://schemas.microsoft.com/office/drawing/2014/main" id="{C49583B9-0FE7-4AFC-852A-C58843E1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8">
              <a:extLst>
                <a:ext uri="{FF2B5EF4-FFF2-40B4-BE49-F238E27FC236}">
                  <a16:creationId xmlns:a16="http://schemas.microsoft.com/office/drawing/2014/main" id="{B36BAAF8-FE45-4D1D-A3BE-1D62A2661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9">
              <a:extLst>
                <a:ext uri="{FF2B5EF4-FFF2-40B4-BE49-F238E27FC236}">
                  <a16:creationId xmlns:a16="http://schemas.microsoft.com/office/drawing/2014/main" id="{C79D3BA5-2AB3-44E9-8C22-52899F4B9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33">
              <a:extLst>
                <a:ext uri="{FF2B5EF4-FFF2-40B4-BE49-F238E27FC236}">
                  <a16:creationId xmlns:a16="http://schemas.microsoft.com/office/drawing/2014/main" id="{B53B0891-9C15-4F4E-8C59-5E67D17A6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6">
              <a:extLst>
                <a:ext uri="{FF2B5EF4-FFF2-40B4-BE49-F238E27FC236}">
                  <a16:creationId xmlns:a16="http://schemas.microsoft.com/office/drawing/2014/main" id="{DBA17A13-65B0-4D16-934B-E4B3E88C9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7">
              <a:extLst>
                <a:ext uri="{FF2B5EF4-FFF2-40B4-BE49-F238E27FC236}">
                  <a16:creationId xmlns:a16="http://schemas.microsoft.com/office/drawing/2014/main" id="{A66728DD-D71E-44D2-9CDA-77449C74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8">
              <a:extLst>
                <a:ext uri="{FF2B5EF4-FFF2-40B4-BE49-F238E27FC236}">
                  <a16:creationId xmlns:a16="http://schemas.microsoft.com/office/drawing/2014/main" id="{074C65AC-369B-46DB-ABAB-F3DD01123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40">
              <a:extLst>
                <a:ext uri="{FF2B5EF4-FFF2-40B4-BE49-F238E27FC236}">
                  <a16:creationId xmlns:a16="http://schemas.microsoft.com/office/drawing/2014/main" id="{5920B394-E09B-4CB0-A2B7-3F2BC69E6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2">
              <a:extLst>
                <a:ext uri="{FF2B5EF4-FFF2-40B4-BE49-F238E27FC236}">
                  <a16:creationId xmlns:a16="http://schemas.microsoft.com/office/drawing/2014/main" id="{556A1B09-6FE9-470F-9187-65F049EEE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25">
              <a:extLst>
                <a:ext uri="{FF2B5EF4-FFF2-40B4-BE49-F238E27FC236}">
                  <a16:creationId xmlns:a16="http://schemas.microsoft.com/office/drawing/2014/main" id="{9F9B4E83-6C6C-43B5-A787-34BC40F69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37">
              <a:extLst>
                <a:ext uri="{FF2B5EF4-FFF2-40B4-BE49-F238E27FC236}">
                  <a16:creationId xmlns:a16="http://schemas.microsoft.com/office/drawing/2014/main" id="{3FC534A7-3A47-45F1-A358-1FBADC7C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21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62274D-7EB9-B425-BD1B-825404325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BFB70B-9AF1-E240-EED5-3ACAF7485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20046-531B-5DB7-2624-1F7CFF40F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18645-7AA0-E438-E651-2E51A05B8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16" y="724400"/>
            <a:ext cx="10018805" cy="5471863"/>
          </a:xfrm>
        </p:spPr>
        <p:txBody>
          <a:bodyPr anchor="ctr" anchorCtr="0">
            <a:normAutofit/>
          </a:bodyPr>
          <a:lstStyle/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sz="4000" b="0" dirty="0"/>
              <a:t>Man is helpless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sz="4000" b="0" dirty="0"/>
              <a:t>God provides grace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sz="4000" b="0" dirty="0"/>
              <a:t>Grace accessed through a working faith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sz="4000" b="0" dirty="0"/>
              <a:t>Working faith does not nullify grace</a:t>
            </a:r>
          </a:p>
          <a:p>
            <a:pPr marL="262890" lvl="2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sz="2800" b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3CFACA-A0FD-3473-C58B-A3D5CC419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368481D-FC22-2107-08BC-CB1B287725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C2F3EAE6-F0E4-7A7B-4DCD-85B7B3D05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01BC30A4-7316-B0C1-35F2-284B4AD4E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7D5BCECA-467C-3ECA-22A0-AB3F758996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464FF5CE-D6B0-AC3A-1408-CD8CBEDA1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929E4307-7454-302F-BBFD-3A352273B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4CDDFC52-768D-7B90-4710-C60EA61F8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F4E638F7-304A-B82F-5ED1-377B87DD5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752B4BB9-AA12-0BDA-284F-0DCA21A7A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DBF91AF5-0431-EF70-F965-00DEBD3BB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A24340A3-9908-D3E4-110E-4E60CCDA3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CE1B24EC-ECD1-D2E9-1F9A-7FAF321C7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43CA1EDD-32DE-8EA7-953A-DB0CEDD89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BCDAFB8E-501D-96F7-B22E-62B156E58E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0E884F2B-66CB-3FA1-9543-48CAC382D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EAADEF9D-DE20-7CB3-3C70-235E69A75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D9999F66-2148-CA74-3624-2A0D60426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809B745C-D851-CA82-D46D-98D51E18B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68E55393-37DF-4C1E-DA62-0997DE476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C317CFA7-C8FD-44D7-C2E2-FEF85349F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1026B486-04F7-388F-8C33-403C35398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2689B1E7-D0C2-F2CC-73F0-ECE8308A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7FD09E69-A1EF-D25C-0706-B8E15BC83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D1578152-C85A-859C-0E44-A0F1D0284F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4D7D1742-B573-613D-78D8-545242303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B4CE86D9-505F-7C86-D037-0DEC458925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9496929-DA5E-9AA9-39F3-E7D471320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47B7E13-5289-37A6-F06B-522C3D5173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C0A4987D-9254-78EB-5F2A-5C9DFD221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BADE6E74-C221-6CE9-143E-BC2482D09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26D0ADC1-CC9A-9C3F-9539-52952256C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5CDE318-A108-8FC6-906D-1204F46F2C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B09841B-ECCF-C7A7-FF00-AB47494B7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C8BFC6A5-92F3-1C83-7E1C-66ACF4CED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E660210-C2FE-3618-B825-4877981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555AE2A5-BA3C-17C6-53BA-92EDAA47B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F369E35-C272-31DA-EF0E-5A2F6B0BEF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6A7F74A1-E4D0-0B97-EBF7-E4874730A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96F95F8A-77F0-2357-E8E1-166C3D001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EADA862A-2F70-CD1A-75FE-34BA4C249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DD21E3E9-F6CE-5BB0-77A4-64168AFF2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87F3D1F1-CA74-331D-6220-E05ADD922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E79FF2F2-8736-8022-F344-CA715B6BB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3C6053E9-EF43-B7CD-76C0-35C0C7F6D3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D68C9BA1-B4AD-B2B7-3B71-93D796C20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30966238-6108-4FD5-AC0B-0D738313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A09C0196-99FB-7D7A-F550-7CB969A5D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9186FA3F-337E-64E0-B50C-FDB075792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116858BA-839E-3CE5-BE03-A6A81CAF0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DCED2C6B-4AF2-6D2E-7070-C3DAC67E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EFFC342B-EC24-0878-6CBB-C162E3A3F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A4DE27C9-ECAA-909F-D6E9-2A007BF8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FE7B9238-C770-3FAD-B2C7-81422B004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123E8E4F-536C-9942-B83B-021FBC1BE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B4633B5D-C692-F765-FBC7-78CD96BAC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AD34488F-0922-0552-B7C4-DBC8A75FB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179057C1-F4CA-A856-EFCD-6789D0A4F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91A329C0-5464-4AB0-6812-46AC0ED040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CE4C644C-C006-6537-8370-13E29FED90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8CD3BA5C-78CA-95FC-5EB7-72FEA56B2F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39047D16-36CD-A2D5-8B21-38614651F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0A4A9344-CBB6-8534-D4F1-BF3251DCF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D41B4E6A-5EF5-F0EE-00E8-B74085A131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AD57A7DF-6E8D-43D0-A1C6-A7FC1D210B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3320E2FD-964A-ABD0-EEAF-88F06E1D43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C6A5BB2A-92C9-BF60-6215-8CE7440C4A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6F5E87F4-4469-6570-0724-D06F12F10D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7CDB04B1-F47D-19CD-152E-E6A7B03505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F31E2168-5687-9E1D-D631-049C361B1F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5FB92E2B-E7C6-BDE5-3976-88A4CFD4C4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5EE53FA8-CA5D-AEB9-0167-881DD829AB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DB9A9F1B-C931-C373-D0F3-6A56BFD42A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F2C6AB82-1E24-18DE-6229-C112F881BC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9957EC18-0815-C2B1-0BA2-A0F19166C9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240E1695-D3DC-08D1-B7FA-5A739B4A8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E2DF05BA-7313-76DF-FB88-F50BE6E6BF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B34DE8BF-C6AA-E002-A740-B86098FD03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C66043A4-44B0-928B-3BF1-6604B1F876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EF97DFED-FA16-6E90-B0E5-F1A597C552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EBD71D94-19FA-C2C4-C157-65D431E826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A70333F2-9107-4CF9-FCEB-EFE0DC151D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BFF90CB4-23CC-A75F-B9B3-A5B9CA5452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B14EED9F-79D8-5F4B-18C0-F5EBEC5875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695C4B45-B3F0-8A05-5451-23F83D966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B0AE064F-4DC0-07E9-35AA-48412FA683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B9220E8A-500C-D3D5-79EF-0F33BE9428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672A2569-103C-A4D0-8497-477DF34C02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936E9DC4-D154-CD8C-E5D0-1F425C43D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9D6CBBBA-ED32-0617-F950-774CDE2EC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A254598E-BA56-875A-3454-0404AF5D49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7C5AAEF7-FEBD-4721-CB29-E4DA9B7C7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08C8C616-A495-70D3-7654-ACD8CBCBD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8012BA11-8950-5A1B-667D-0ABF969CE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EBB0FA3D-73A6-E8E3-916C-6947194FA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390D4A38-3B3E-1395-0902-E06406F45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DD06B53D-9523-7D4E-52ED-BC5373AD7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E73AB8D1-A197-6F82-4CCF-F41E18FCB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BA970DCB-16A2-F994-E343-4B567C3AE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AAA87497-822A-994E-7D6A-FF3216980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E22A1BCA-13F5-76CF-84E3-0DA007388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17071E98-BA38-4972-1A48-1CAE2F058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D478BD07-AACD-8EE6-6A6B-80C9CC88D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38835E24-3E3D-4D98-7CEB-B8840DC8A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311E3761-F867-3B4C-B144-DCF6690FD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68C1D8D8-F8D2-F6D0-2D15-7CD9B8240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3FD3007C-04A6-F368-AD07-FFAC29B29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A27C3A05-C66A-74C5-2857-1EF66DFA1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9EDB73AB-BD60-09C5-1345-6B9341181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AB257805-758E-D289-6B98-7F49BF78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C28B9F61-4AAC-941D-EACC-9B47D0BD81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BFADA7A1-40FA-83C1-714E-7E661B371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00D8A7C3-EC07-F8A6-F826-17026107B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08EA97C0-2CF6-8E84-BC16-25904F663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0391837B-0D4F-041B-9D85-059D55447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F6F3167C-4FF4-298D-BD49-3E9077C92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C4E8B604-FCD9-1222-2F48-A59EA86B3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D133F7C3-57BD-DFA5-27FF-D3FCFB6086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819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cliff&#10;&#10;AI-generated content may be incorrect.">
            <a:extLst>
              <a:ext uri="{FF2B5EF4-FFF2-40B4-BE49-F238E27FC236}">
                <a16:creationId xmlns:a16="http://schemas.microsoft.com/office/drawing/2014/main" id="{C8BA9F35-626E-29D4-3617-498256805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D23ABB-7CAB-2151-9A28-FDD4F4DCA390}"/>
              </a:ext>
            </a:extLst>
          </p:cNvPr>
          <p:cNvSpPr/>
          <p:nvPr/>
        </p:nvSpPr>
        <p:spPr>
          <a:xfrm>
            <a:off x="0" y="0"/>
            <a:ext cx="5462337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43000">
                <a:schemeClr val="tx1">
                  <a:lumMod val="75000"/>
                  <a:lumOff val="25000"/>
                  <a:alpha val="70000"/>
                </a:schemeClr>
              </a:gs>
              <a:gs pos="22000">
                <a:schemeClr val="tx1">
                  <a:lumMod val="85000"/>
                  <a:lumOff val="15000"/>
                  <a:alpha val="81000"/>
                </a:schemeClr>
              </a:gs>
              <a:gs pos="70000">
                <a:schemeClr val="tx1">
                  <a:lumMod val="65000"/>
                  <a:lumOff val="35000"/>
                  <a:alpha val="51000"/>
                </a:schemeClr>
              </a:gs>
              <a:gs pos="100000">
                <a:schemeClr val="bg1">
                  <a:lumMod val="85000"/>
                  <a:alpha val="1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1C002B-6C81-4471-DBA8-906FDB9B4B55}"/>
              </a:ext>
            </a:extLst>
          </p:cNvPr>
          <p:cNvSpPr txBox="1"/>
          <p:nvPr/>
        </p:nvSpPr>
        <p:spPr>
          <a:xfrm>
            <a:off x="3876174" y="494710"/>
            <a:ext cx="443965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Colossians 1:13-14  </a:t>
            </a:r>
            <a:r>
              <a:rPr lang="en-US" sz="2800" dirty="0"/>
              <a:t>For He rescued us from the domain of darkness, and transferred us to the kingdom of His beloved Son,  in whom we have redemption, the forgiveness of sins.</a:t>
            </a:r>
          </a:p>
        </p:txBody>
      </p:sp>
    </p:spTree>
    <p:extLst>
      <p:ext uri="{BB962C8B-B14F-4D97-AF65-F5344CB8AC3E}">
        <p14:creationId xmlns:p14="http://schemas.microsoft.com/office/powerpoint/2010/main" val="250585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B2061-AD48-FF80-776E-EC0619049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cliff&#10;&#10;AI-generated content may be incorrect.">
            <a:extLst>
              <a:ext uri="{FF2B5EF4-FFF2-40B4-BE49-F238E27FC236}">
                <a16:creationId xmlns:a16="http://schemas.microsoft.com/office/drawing/2014/main" id="{19F09E4B-4441-9E35-8FF8-06FD972CD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bridge over a crack in a canyon&#10;&#10;AI-generated content may be incorrect.">
            <a:extLst>
              <a:ext uri="{FF2B5EF4-FFF2-40B4-BE49-F238E27FC236}">
                <a16:creationId xmlns:a16="http://schemas.microsoft.com/office/drawing/2014/main" id="{D7937285-28DB-7AE9-658C-26C8C7C173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A66C953-EDED-AB6C-AE71-34B719B72E05}"/>
              </a:ext>
            </a:extLst>
          </p:cNvPr>
          <p:cNvSpPr/>
          <p:nvPr/>
        </p:nvSpPr>
        <p:spPr>
          <a:xfrm>
            <a:off x="0" y="0"/>
            <a:ext cx="5462337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43000">
                <a:schemeClr val="tx1">
                  <a:lumMod val="75000"/>
                  <a:lumOff val="25000"/>
                  <a:alpha val="70000"/>
                </a:schemeClr>
              </a:gs>
              <a:gs pos="22000">
                <a:schemeClr val="tx1">
                  <a:lumMod val="85000"/>
                  <a:lumOff val="15000"/>
                  <a:alpha val="81000"/>
                </a:schemeClr>
              </a:gs>
              <a:gs pos="70000">
                <a:schemeClr val="tx1">
                  <a:lumMod val="65000"/>
                  <a:lumOff val="35000"/>
                  <a:alpha val="51000"/>
                </a:schemeClr>
              </a:gs>
              <a:gs pos="100000">
                <a:schemeClr val="bg1">
                  <a:lumMod val="85000"/>
                  <a:alpha val="1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495E95-A2C3-F152-DE5B-ADDE711B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Examples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D54E228-67B0-50E9-D94E-B965BC72F1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932647"/>
              </p:ext>
            </p:extLst>
          </p:nvPr>
        </p:nvGraphicFramePr>
        <p:xfrm>
          <a:off x="571500" y="2129589"/>
          <a:ext cx="11049000" cy="4144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28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B2D758-F501-4889-B6A4-A93E35E0EA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57B2D758-F501-4889-B6A4-A93E35E0EA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57B2D758-F501-4889-B6A4-A93E35E0EA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57B2D758-F501-4889-B6A4-A93E35E0EA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E36A8D-849E-4203-A1C5-A0C593F10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C2E36A8D-849E-4203-A1C5-A0C593F108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C2E36A8D-849E-4203-A1C5-A0C593F10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C2E36A8D-849E-4203-A1C5-A0C593F10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EF0876-4BDB-4241-B1E0-0855E91CD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55EF0876-4BDB-4241-B1E0-0855E91CD8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55EF0876-4BDB-4241-B1E0-0855E91CD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55EF0876-4BDB-4241-B1E0-0855E91CD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2B3AC2-EB8A-43D5-9304-F94678D67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792B3AC2-EB8A-43D5-9304-F94678D67B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792B3AC2-EB8A-43D5-9304-F94678D67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792B3AC2-EB8A-43D5-9304-F94678D67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210352-28F8-5A6D-672C-5D23B90A4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9AACF3D-F372-B711-7361-988D9DB17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629FC-47FA-A151-A252-5E916DB7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Faith &amp; Grace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F32D4C-C317-516C-0D25-F33D52B22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E6D23-016E-700A-994D-DE3EABBC9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Hebrews 11</a:t>
            </a:r>
          </a:p>
          <a:p>
            <a:pPr marL="0" indent="0">
              <a:buNone/>
            </a:pPr>
            <a:r>
              <a:rPr lang="en-US" sz="3200" b="1" dirty="0"/>
              <a:t>Romans 4:13-16  </a:t>
            </a:r>
            <a:r>
              <a:rPr lang="en-US" sz="3200" dirty="0"/>
              <a:t>… (15)  for the Law brings about wrath, but where there is no law, there also is no violation.  (16)  For this reason </a:t>
            </a:r>
            <a:r>
              <a:rPr lang="en-US" sz="3200" u="sng" dirty="0"/>
              <a:t>it is by faith, in order that it may be in accordance with grace</a:t>
            </a:r>
            <a:r>
              <a:rPr lang="en-US" sz="3200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119168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0F0F21-4BBA-7937-2E4D-A83B55B26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AF0ACE-12B5-667C-CB9E-61E0005D6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3FB26-E717-F23B-805D-6EB76083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Gideon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CC7D48-1853-7419-40FD-01F0B6057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D7FCA-0285-0CFE-969F-9A8C01FCA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14600"/>
            <a:ext cx="9634011" cy="3711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Hebrews 11:32-34  </a:t>
            </a:r>
            <a:r>
              <a:rPr lang="en-US" sz="3600" dirty="0"/>
              <a:t>… Gideon</a:t>
            </a:r>
          </a:p>
          <a:p>
            <a:pPr marL="0" indent="0" algn="ctr">
              <a:buNone/>
            </a:pPr>
            <a:r>
              <a:rPr lang="en-US" sz="3600" b="1" dirty="0"/>
              <a:t>Judges 6 &amp; 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562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04989C-3A68-2E9F-06FE-A3087E377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A880151-DDB4-4575-0F89-AE97BBA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3E816-744A-0EFC-5B77-D03858A2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Gideon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C8F141-0C49-FC8B-A00A-8B6FC8E9E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017CA-0101-F8F0-8DD8-013963DBD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14600"/>
            <a:ext cx="9634011" cy="37112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/>
              <a:t>Judges 7:2  </a:t>
            </a:r>
            <a:r>
              <a:rPr lang="en-US" sz="3600" dirty="0"/>
              <a:t>The LORD said to Gideon, "The people who are with you are too many for </a:t>
            </a:r>
            <a:r>
              <a:rPr lang="en-US" sz="3600" u="sng" dirty="0"/>
              <a:t>Me to give</a:t>
            </a:r>
            <a:r>
              <a:rPr lang="en-US" sz="3600" dirty="0"/>
              <a:t> Midian into their hands, for Israel would become </a:t>
            </a:r>
            <a:r>
              <a:rPr lang="en-US" sz="3600" u="sng" dirty="0">
                <a:highlight>
                  <a:srgbClr val="FFFF00"/>
                </a:highlight>
              </a:rPr>
              <a:t>boastful</a:t>
            </a:r>
            <a:r>
              <a:rPr lang="en-US" sz="3600" dirty="0"/>
              <a:t>, saying, </a:t>
            </a:r>
            <a:r>
              <a:rPr lang="en-US" sz="3600" u="sng" dirty="0">
                <a:highlight>
                  <a:srgbClr val="FFFF00"/>
                </a:highlight>
              </a:rPr>
              <a:t>'My own power has delivered me</a:t>
            </a:r>
            <a:r>
              <a:rPr lang="en-US" sz="3600" dirty="0"/>
              <a:t>.'</a:t>
            </a:r>
          </a:p>
        </p:txBody>
      </p:sp>
    </p:spTree>
    <p:extLst>
      <p:ext uri="{BB962C8B-B14F-4D97-AF65-F5344CB8AC3E}">
        <p14:creationId xmlns:p14="http://schemas.microsoft.com/office/powerpoint/2010/main" val="321981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59A613-A8DA-4BBB-02EA-A0CB88516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C314305-6BE0-8615-F47A-A188B850A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CB2337-3E08-E222-5278-11F2B4C6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Gideon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0C6EE4-1AB3-F0BF-79F4-BE08A28D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4A9523-684E-263B-EB73-A211552A1463}"/>
              </a:ext>
            </a:extLst>
          </p:cNvPr>
          <p:cNvSpPr txBox="1"/>
          <p:nvPr/>
        </p:nvSpPr>
        <p:spPr>
          <a:xfrm>
            <a:off x="1486072" y="2764721"/>
            <a:ext cx="9215718" cy="2779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3200" b="1" dirty="0"/>
              <a:t>Ephesians 2:8-9  </a:t>
            </a:r>
            <a:r>
              <a:rPr lang="en-US" sz="3200" dirty="0"/>
              <a:t>For by </a:t>
            </a:r>
            <a:r>
              <a:rPr lang="en-US" sz="3200" dirty="0">
                <a:highlight>
                  <a:srgbClr val="FFFF00"/>
                </a:highlight>
              </a:rPr>
              <a:t>grace</a:t>
            </a:r>
            <a:r>
              <a:rPr lang="en-US" sz="3200" dirty="0"/>
              <a:t> you have been saved through </a:t>
            </a:r>
            <a:r>
              <a:rPr lang="en-US" sz="3200" dirty="0">
                <a:highlight>
                  <a:srgbClr val="FFFF00"/>
                </a:highlight>
              </a:rPr>
              <a:t>faith</a:t>
            </a:r>
            <a:r>
              <a:rPr lang="en-US" sz="3200" dirty="0"/>
              <a:t>; and that </a:t>
            </a:r>
            <a:r>
              <a:rPr lang="en-US" sz="3200" dirty="0">
                <a:highlight>
                  <a:srgbClr val="FFFF00"/>
                </a:highlight>
              </a:rPr>
              <a:t>not of yourselves</a:t>
            </a:r>
            <a:r>
              <a:rPr lang="en-US" sz="3200" dirty="0"/>
              <a:t>, it is the </a:t>
            </a:r>
            <a:r>
              <a:rPr lang="en-US" sz="3200" dirty="0">
                <a:highlight>
                  <a:srgbClr val="FFFF00"/>
                </a:highlight>
              </a:rPr>
              <a:t>gift</a:t>
            </a:r>
            <a:r>
              <a:rPr lang="en-US" sz="3200" dirty="0"/>
              <a:t> of God;  (9)  </a:t>
            </a:r>
            <a:r>
              <a:rPr lang="en-US" sz="3200" dirty="0">
                <a:highlight>
                  <a:srgbClr val="FFFF00"/>
                </a:highlight>
              </a:rPr>
              <a:t>not as a result of works</a:t>
            </a:r>
            <a:r>
              <a:rPr lang="en-US" sz="3200" dirty="0"/>
              <a:t>, so that </a:t>
            </a:r>
            <a:r>
              <a:rPr lang="en-US" sz="3200" dirty="0">
                <a:highlight>
                  <a:srgbClr val="FFFF00"/>
                </a:highlight>
              </a:rPr>
              <a:t>no one may boast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327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1B35D2-E74B-2097-1D6D-DB0702007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204951-8F01-3D9D-7182-AE0B27F60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F9539-727B-4A16-91DB-80C74E06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Gideon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96F76D-98EE-D9AC-984C-65AE1B906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4123C-051E-1C2E-37E0-F83671C41EB5}"/>
              </a:ext>
            </a:extLst>
          </p:cNvPr>
          <p:cNvSpPr txBox="1"/>
          <p:nvPr/>
        </p:nvSpPr>
        <p:spPr>
          <a:xfrm>
            <a:off x="1488141" y="2644170"/>
            <a:ext cx="9277323" cy="208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200" b="1" dirty="0"/>
              <a:t>Romans 11:6  </a:t>
            </a:r>
            <a:r>
              <a:rPr lang="en-US" sz="3200" dirty="0"/>
              <a:t>But if it is by grace, it is no longer on the basis of works, otherwise grace is no longer grace.</a:t>
            </a:r>
          </a:p>
        </p:txBody>
      </p:sp>
    </p:spTree>
    <p:extLst>
      <p:ext uri="{BB962C8B-B14F-4D97-AF65-F5344CB8AC3E}">
        <p14:creationId xmlns:p14="http://schemas.microsoft.com/office/powerpoint/2010/main" val="17922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FE9012-8FE3-2DCE-1BCC-50D85772F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D0BE9F0-EBF9-3242-CE89-8F50426FC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1C7C01-2A31-7C2B-56E6-F949A516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Election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8CF95C-1C07-BCA9-F6BE-F320AC96C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25B635-8847-A20B-D8FE-D814BB2E7794}"/>
              </a:ext>
            </a:extLst>
          </p:cNvPr>
          <p:cNvSpPr txBox="1"/>
          <p:nvPr/>
        </p:nvSpPr>
        <p:spPr>
          <a:xfrm>
            <a:off x="1488141" y="2029494"/>
            <a:ext cx="927732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Ephesians 1:3-6  </a:t>
            </a:r>
            <a:r>
              <a:rPr lang="en-US" sz="3200" dirty="0"/>
              <a:t>…,  (4)  just as He </a:t>
            </a:r>
            <a:r>
              <a:rPr lang="en-US" sz="3200" u="sng" dirty="0"/>
              <a:t>chose us</a:t>
            </a:r>
            <a:r>
              <a:rPr lang="en-US" sz="3200" dirty="0"/>
              <a:t> in Him </a:t>
            </a:r>
            <a:r>
              <a:rPr lang="en-US" sz="3200" u="sng" dirty="0"/>
              <a:t>before the foundation of the world</a:t>
            </a:r>
            <a:r>
              <a:rPr lang="en-US" sz="3200" dirty="0"/>
              <a:t>, that we would be holy and blameless before Him. In love  (5)  </a:t>
            </a:r>
            <a:r>
              <a:rPr lang="en-US" sz="3200" u="sng" dirty="0"/>
              <a:t>He predestined us</a:t>
            </a:r>
            <a:r>
              <a:rPr lang="en-US" sz="3200" dirty="0"/>
              <a:t> to adoption as sons through Jesus Christ to Himself, ...</a:t>
            </a:r>
          </a:p>
        </p:txBody>
      </p:sp>
    </p:spTree>
    <p:extLst>
      <p:ext uri="{BB962C8B-B14F-4D97-AF65-F5344CB8AC3E}">
        <p14:creationId xmlns:p14="http://schemas.microsoft.com/office/powerpoint/2010/main" val="346223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26D362-1F0D-41F6-ADB3-AFB080502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598061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FDEA6-E89A-4662-B280-CF1AD037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92" y="1105647"/>
            <a:ext cx="3782138" cy="362174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Faith Alone?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8AA65-9F25-F5B6-82C8-798F8347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194" y="498382"/>
            <a:ext cx="6430944" cy="50985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Ephesians 2:8-9  </a:t>
            </a:r>
            <a:r>
              <a:rPr lang="en-US" sz="2800" dirty="0"/>
              <a:t>For by grace you have been saved through faith; and that not of yourselves, it is the gift of God;  (9)  not as a result of works, so that no one may boast.</a:t>
            </a:r>
          </a:p>
          <a:p>
            <a:pPr marL="0" indent="0">
              <a:buNone/>
            </a:pPr>
            <a:r>
              <a:rPr lang="en-US" sz="2800" b="1" dirty="0"/>
              <a:t>Romans 4:5  </a:t>
            </a:r>
            <a:r>
              <a:rPr lang="en-US" sz="2800" dirty="0"/>
              <a:t>But to the one who does not work, but believes in Him who justifies the ungodly, his faith is credited as righteousness,</a:t>
            </a:r>
          </a:p>
          <a:p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8A8758-6178-4720-BC90-28C23033F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258" y="5703711"/>
            <a:ext cx="12105779" cy="653700"/>
            <a:chOff x="0" y="5833367"/>
            <a:chExt cx="12243348" cy="6537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19D4861C-7907-48BF-84E7-96C0E098D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5">
              <a:extLst>
                <a:ext uri="{FF2B5EF4-FFF2-40B4-BE49-F238E27FC236}">
                  <a16:creationId xmlns:a16="http://schemas.microsoft.com/office/drawing/2014/main" id="{24690199-C217-4DCB-9B31-1A45649B0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6">
              <a:extLst>
                <a:ext uri="{FF2B5EF4-FFF2-40B4-BE49-F238E27FC236}">
                  <a16:creationId xmlns:a16="http://schemas.microsoft.com/office/drawing/2014/main" id="{800D5F55-AC8B-4C26-ABB0-D8D609EC4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7">
              <a:extLst>
                <a:ext uri="{FF2B5EF4-FFF2-40B4-BE49-F238E27FC236}">
                  <a16:creationId xmlns:a16="http://schemas.microsoft.com/office/drawing/2014/main" id="{77F70717-3071-4962-8A7C-F9A58151C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8">
              <a:extLst>
                <a:ext uri="{FF2B5EF4-FFF2-40B4-BE49-F238E27FC236}">
                  <a16:creationId xmlns:a16="http://schemas.microsoft.com/office/drawing/2014/main" id="{E16B2E5A-8EC8-4C56-AB77-380486FD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9">
              <a:extLst>
                <a:ext uri="{FF2B5EF4-FFF2-40B4-BE49-F238E27FC236}">
                  <a16:creationId xmlns:a16="http://schemas.microsoft.com/office/drawing/2014/main" id="{CABAB4BD-890F-4563-A5CA-536788B1E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0">
              <a:extLst>
                <a:ext uri="{FF2B5EF4-FFF2-40B4-BE49-F238E27FC236}">
                  <a16:creationId xmlns:a16="http://schemas.microsoft.com/office/drawing/2014/main" id="{05F36030-F60E-436E-81FE-74DD0776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1">
              <a:extLst>
                <a:ext uri="{FF2B5EF4-FFF2-40B4-BE49-F238E27FC236}">
                  <a16:creationId xmlns:a16="http://schemas.microsoft.com/office/drawing/2014/main" id="{C87A69CB-2620-4628-9781-88BD40636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2">
              <a:extLst>
                <a:ext uri="{FF2B5EF4-FFF2-40B4-BE49-F238E27FC236}">
                  <a16:creationId xmlns:a16="http://schemas.microsoft.com/office/drawing/2014/main" id="{2DF0B83D-C899-44CA-9B54-A9C57E8E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2">
              <a:extLst>
                <a:ext uri="{FF2B5EF4-FFF2-40B4-BE49-F238E27FC236}">
                  <a16:creationId xmlns:a16="http://schemas.microsoft.com/office/drawing/2014/main" id="{0ED49C08-BE23-43F9-A421-6CD45C78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3">
              <a:extLst>
                <a:ext uri="{FF2B5EF4-FFF2-40B4-BE49-F238E27FC236}">
                  <a16:creationId xmlns:a16="http://schemas.microsoft.com/office/drawing/2014/main" id="{24F4B005-B785-4A57-9E5A-82D85F00D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0">
              <a:extLst>
                <a:ext uri="{FF2B5EF4-FFF2-40B4-BE49-F238E27FC236}">
                  <a16:creationId xmlns:a16="http://schemas.microsoft.com/office/drawing/2014/main" id="{196ED9B6-969E-4AC4-ACD0-95A421BAB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1">
              <a:extLst>
                <a:ext uri="{FF2B5EF4-FFF2-40B4-BE49-F238E27FC236}">
                  <a16:creationId xmlns:a16="http://schemas.microsoft.com/office/drawing/2014/main" id="{496BF3B0-761A-4454-BE3C-86B4675D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2">
              <a:extLst>
                <a:ext uri="{FF2B5EF4-FFF2-40B4-BE49-F238E27FC236}">
                  <a16:creationId xmlns:a16="http://schemas.microsoft.com/office/drawing/2014/main" id="{F16259CF-A0BC-4673-91C7-A7D3CDF7C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4">
              <a:extLst>
                <a:ext uri="{FF2B5EF4-FFF2-40B4-BE49-F238E27FC236}">
                  <a16:creationId xmlns:a16="http://schemas.microsoft.com/office/drawing/2014/main" id="{B09A934A-4464-4C9B-ACAD-9128E0B6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5">
              <a:extLst>
                <a:ext uri="{FF2B5EF4-FFF2-40B4-BE49-F238E27FC236}">
                  <a16:creationId xmlns:a16="http://schemas.microsoft.com/office/drawing/2014/main" id="{2E9B2055-E384-472D-91D3-74775CDA1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B519F0F1-B284-44D5-91E9-5018219AF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1">
              <a:extLst>
                <a:ext uri="{FF2B5EF4-FFF2-40B4-BE49-F238E27FC236}">
                  <a16:creationId xmlns:a16="http://schemas.microsoft.com/office/drawing/2014/main" id="{8379C6B3-49BE-4333-B322-AF02BBB41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2">
              <a:extLst>
                <a:ext uri="{FF2B5EF4-FFF2-40B4-BE49-F238E27FC236}">
                  <a16:creationId xmlns:a16="http://schemas.microsoft.com/office/drawing/2014/main" id="{9E870E95-FCD6-4158-861A-5CEC896F5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3">
              <a:extLst>
                <a:ext uri="{FF2B5EF4-FFF2-40B4-BE49-F238E27FC236}">
                  <a16:creationId xmlns:a16="http://schemas.microsoft.com/office/drawing/2014/main" id="{CD22207C-B504-40B2-A1EB-2DC9B816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4">
              <a:extLst>
                <a:ext uri="{FF2B5EF4-FFF2-40B4-BE49-F238E27FC236}">
                  <a16:creationId xmlns:a16="http://schemas.microsoft.com/office/drawing/2014/main" id="{E317ADBB-3E4F-42D2-B7F2-A15924AD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5">
              <a:extLst>
                <a:ext uri="{FF2B5EF4-FFF2-40B4-BE49-F238E27FC236}">
                  <a16:creationId xmlns:a16="http://schemas.microsoft.com/office/drawing/2014/main" id="{6D7188E6-F4DA-4486-938D-F45FE01A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6">
              <a:extLst>
                <a:ext uri="{FF2B5EF4-FFF2-40B4-BE49-F238E27FC236}">
                  <a16:creationId xmlns:a16="http://schemas.microsoft.com/office/drawing/2014/main" id="{0FBC38BC-DE18-4960-A9D4-F24C6F60C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1F8EFF99-76BF-4F9B-ADAA-B8D310153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8">
              <a:extLst>
                <a:ext uri="{FF2B5EF4-FFF2-40B4-BE49-F238E27FC236}">
                  <a16:creationId xmlns:a16="http://schemas.microsoft.com/office/drawing/2014/main" id="{76909582-A285-4EA4-AE72-9DBF0D565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9">
              <a:extLst>
                <a:ext uri="{FF2B5EF4-FFF2-40B4-BE49-F238E27FC236}">
                  <a16:creationId xmlns:a16="http://schemas.microsoft.com/office/drawing/2014/main" id="{700BC7B2-0C3D-459F-92C1-3605AA3F0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0">
              <a:extLst>
                <a:ext uri="{FF2B5EF4-FFF2-40B4-BE49-F238E27FC236}">
                  <a16:creationId xmlns:a16="http://schemas.microsoft.com/office/drawing/2014/main" id="{D3C4B45C-266A-45BF-98FA-CA5409C46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1">
              <a:extLst>
                <a:ext uri="{FF2B5EF4-FFF2-40B4-BE49-F238E27FC236}">
                  <a16:creationId xmlns:a16="http://schemas.microsoft.com/office/drawing/2014/main" id="{C72C1CB8-8213-4EE7-AFFF-B0A74E7A7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2">
              <a:extLst>
                <a:ext uri="{FF2B5EF4-FFF2-40B4-BE49-F238E27FC236}">
                  <a16:creationId xmlns:a16="http://schemas.microsoft.com/office/drawing/2014/main" id="{2FF32C41-49E2-459E-9AC4-64269039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3">
              <a:extLst>
                <a:ext uri="{FF2B5EF4-FFF2-40B4-BE49-F238E27FC236}">
                  <a16:creationId xmlns:a16="http://schemas.microsoft.com/office/drawing/2014/main" id="{06B5D5F0-EA51-440D-81A0-FE60CCFBA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4">
              <a:extLst>
                <a:ext uri="{FF2B5EF4-FFF2-40B4-BE49-F238E27FC236}">
                  <a16:creationId xmlns:a16="http://schemas.microsoft.com/office/drawing/2014/main" id="{6E01758F-8AEC-4155-B791-2A8CB8A48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3">
              <a:extLst>
                <a:ext uri="{FF2B5EF4-FFF2-40B4-BE49-F238E27FC236}">
                  <a16:creationId xmlns:a16="http://schemas.microsoft.com/office/drawing/2014/main" id="{626F1B89-B88E-4CE3-90BF-3704BAF4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4">
              <a:extLst>
                <a:ext uri="{FF2B5EF4-FFF2-40B4-BE49-F238E27FC236}">
                  <a16:creationId xmlns:a16="http://schemas.microsoft.com/office/drawing/2014/main" id="{BC872037-D6F5-4CE7-A090-32A977A79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5">
              <a:extLst>
                <a:ext uri="{FF2B5EF4-FFF2-40B4-BE49-F238E27FC236}">
                  <a16:creationId xmlns:a16="http://schemas.microsoft.com/office/drawing/2014/main" id="{A620CFBF-D373-4BA6-BE41-62B50B945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7">
              <a:extLst>
                <a:ext uri="{FF2B5EF4-FFF2-40B4-BE49-F238E27FC236}">
                  <a16:creationId xmlns:a16="http://schemas.microsoft.com/office/drawing/2014/main" id="{B7CA6C2F-61C2-486F-B691-E8EB4BA27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8">
              <a:extLst>
                <a:ext uri="{FF2B5EF4-FFF2-40B4-BE49-F238E27FC236}">
                  <a16:creationId xmlns:a16="http://schemas.microsoft.com/office/drawing/2014/main" id="{A0073675-5E26-428E-A2F7-2A952D31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9">
              <a:extLst>
                <a:ext uri="{FF2B5EF4-FFF2-40B4-BE49-F238E27FC236}">
                  <a16:creationId xmlns:a16="http://schemas.microsoft.com/office/drawing/2014/main" id="{92F171FA-0CB2-4F4C-A2F3-1B7B6B028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0">
              <a:extLst>
                <a:ext uri="{FF2B5EF4-FFF2-40B4-BE49-F238E27FC236}">
                  <a16:creationId xmlns:a16="http://schemas.microsoft.com/office/drawing/2014/main" id="{ED29B115-F34D-4E41-A4A2-C0CE41C69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1">
              <a:extLst>
                <a:ext uri="{FF2B5EF4-FFF2-40B4-BE49-F238E27FC236}">
                  <a16:creationId xmlns:a16="http://schemas.microsoft.com/office/drawing/2014/main" id="{106009C3-0971-47AF-8BD9-2EC8A6A4B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5">
              <a:extLst>
                <a:ext uri="{FF2B5EF4-FFF2-40B4-BE49-F238E27FC236}">
                  <a16:creationId xmlns:a16="http://schemas.microsoft.com/office/drawing/2014/main" id="{CB010BB8-6FD4-498C-994D-53C8DC74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6">
              <a:extLst>
                <a:ext uri="{FF2B5EF4-FFF2-40B4-BE49-F238E27FC236}">
                  <a16:creationId xmlns:a16="http://schemas.microsoft.com/office/drawing/2014/main" id="{B8F74E45-2803-4A11-9333-3639A1C2F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7">
              <a:extLst>
                <a:ext uri="{FF2B5EF4-FFF2-40B4-BE49-F238E27FC236}">
                  <a16:creationId xmlns:a16="http://schemas.microsoft.com/office/drawing/2014/main" id="{AEF03EB9-6D77-4E55-BCF2-4402550D3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8">
              <a:extLst>
                <a:ext uri="{FF2B5EF4-FFF2-40B4-BE49-F238E27FC236}">
                  <a16:creationId xmlns:a16="http://schemas.microsoft.com/office/drawing/2014/main" id="{217D616F-FDFA-439E-8B09-E55F8234B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9">
              <a:extLst>
                <a:ext uri="{FF2B5EF4-FFF2-40B4-BE49-F238E27FC236}">
                  <a16:creationId xmlns:a16="http://schemas.microsoft.com/office/drawing/2014/main" id="{1EB7CB2D-F6AA-4861-B158-DA3E6B923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3">
              <a:extLst>
                <a:ext uri="{FF2B5EF4-FFF2-40B4-BE49-F238E27FC236}">
                  <a16:creationId xmlns:a16="http://schemas.microsoft.com/office/drawing/2014/main" id="{1C9C3C8B-A28D-44DF-AA29-02B28AED7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6">
              <a:extLst>
                <a:ext uri="{FF2B5EF4-FFF2-40B4-BE49-F238E27FC236}">
                  <a16:creationId xmlns:a16="http://schemas.microsoft.com/office/drawing/2014/main" id="{BA82150B-D747-458F-8C52-72FBA52BC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7">
              <a:extLst>
                <a:ext uri="{FF2B5EF4-FFF2-40B4-BE49-F238E27FC236}">
                  <a16:creationId xmlns:a16="http://schemas.microsoft.com/office/drawing/2014/main" id="{0288BD39-0846-445A-BD81-1E34E0E99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8">
              <a:extLst>
                <a:ext uri="{FF2B5EF4-FFF2-40B4-BE49-F238E27FC236}">
                  <a16:creationId xmlns:a16="http://schemas.microsoft.com/office/drawing/2014/main" id="{B89B3B49-0A7E-4573-9B52-D1B065983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9">
              <a:extLst>
                <a:ext uri="{FF2B5EF4-FFF2-40B4-BE49-F238E27FC236}">
                  <a16:creationId xmlns:a16="http://schemas.microsoft.com/office/drawing/2014/main" id="{EB447648-FE0A-4D8E-86B8-D38D5F938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40">
              <a:extLst>
                <a:ext uri="{FF2B5EF4-FFF2-40B4-BE49-F238E27FC236}">
                  <a16:creationId xmlns:a16="http://schemas.microsoft.com/office/drawing/2014/main" id="{0F74D32E-67FC-452C-A52B-988DB4984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2">
              <a:extLst>
                <a:ext uri="{FF2B5EF4-FFF2-40B4-BE49-F238E27FC236}">
                  <a16:creationId xmlns:a16="http://schemas.microsoft.com/office/drawing/2014/main" id="{48203367-1F19-4C4F-B38D-929816F7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3">
              <a:extLst>
                <a:ext uri="{FF2B5EF4-FFF2-40B4-BE49-F238E27FC236}">
                  <a16:creationId xmlns:a16="http://schemas.microsoft.com/office/drawing/2014/main" id="{FEBB9D94-7802-4607-9BA4-62FB212BF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4">
              <a:extLst>
                <a:ext uri="{FF2B5EF4-FFF2-40B4-BE49-F238E27FC236}">
                  <a16:creationId xmlns:a16="http://schemas.microsoft.com/office/drawing/2014/main" id="{24743784-06E3-4913-9DFD-2FCBF9D92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5">
              <a:extLst>
                <a:ext uri="{FF2B5EF4-FFF2-40B4-BE49-F238E27FC236}">
                  <a16:creationId xmlns:a16="http://schemas.microsoft.com/office/drawing/2014/main" id="{25CD3315-6611-406F-AF95-2EF9F5A5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4B0A51D7-FF65-4E97-9E1A-8C4688E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E4E336B8-243A-49D9-9876-4BF3A08D3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6">
              <a:extLst>
                <a:ext uri="{FF2B5EF4-FFF2-40B4-BE49-F238E27FC236}">
                  <a16:creationId xmlns:a16="http://schemas.microsoft.com/office/drawing/2014/main" id="{CFBBE0E2-8BDF-4B26-BEBC-DB799B8F6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20">
              <a:extLst>
                <a:ext uri="{FF2B5EF4-FFF2-40B4-BE49-F238E27FC236}">
                  <a16:creationId xmlns:a16="http://schemas.microsoft.com/office/drawing/2014/main" id="{A6727626-8944-4EB7-B327-B696FE484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20">
              <a:extLst>
                <a:ext uri="{FF2B5EF4-FFF2-40B4-BE49-F238E27FC236}">
                  <a16:creationId xmlns:a16="http://schemas.microsoft.com/office/drawing/2014/main" id="{D8C4C7E6-114C-4D16-9FC6-1260653C2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5">
              <a:extLst>
                <a:ext uri="{FF2B5EF4-FFF2-40B4-BE49-F238E27FC236}">
                  <a16:creationId xmlns:a16="http://schemas.microsoft.com/office/drawing/2014/main" id="{2D373437-2902-4D8A-B887-F6941556C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7">
              <a:extLst>
                <a:ext uri="{FF2B5EF4-FFF2-40B4-BE49-F238E27FC236}">
                  <a16:creationId xmlns:a16="http://schemas.microsoft.com/office/drawing/2014/main" id="{8EB99B25-2662-42DE-8F5D-E0F6F28C8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724D4F80-B109-4438-BC6D-ABB522B4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5">
              <a:extLst>
                <a:ext uri="{FF2B5EF4-FFF2-40B4-BE49-F238E27FC236}">
                  <a16:creationId xmlns:a16="http://schemas.microsoft.com/office/drawing/2014/main" id="{F5A66334-17A8-4594-AB17-4C33A955B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6">
              <a:extLst>
                <a:ext uri="{FF2B5EF4-FFF2-40B4-BE49-F238E27FC236}">
                  <a16:creationId xmlns:a16="http://schemas.microsoft.com/office/drawing/2014/main" id="{D12EC8B9-DE60-44BC-9911-A9CD8EF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7">
              <a:extLst>
                <a:ext uri="{FF2B5EF4-FFF2-40B4-BE49-F238E27FC236}">
                  <a16:creationId xmlns:a16="http://schemas.microsoft.com/office/drawing/2014/main" id="{FB7FEAD3-708C-4B79-B452-4445C2778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8">
              <a:extLst>
                <a:ext uri="{FF2B5EF4-FFF2-40B4-BE49-F238E27FC236}">
                  <a16:creationId xmlns:a16="http://schemas.microsoft.com/office/drawing/2014/main" id="{8C6933FD-FAB6-403B-9CD4-EF0E06CF7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9">
              <a:extLst>
                <a:ext uri="{FF2B5EF4-FFF2-40B4-BE49-F238E27FC236}">
                  <a16:creationId xmlns:a16="http://schemas.microsoft.com/office/drawing/2014/main" id="{3F4D3F48-1D65-45EB-91E2-BEFFB2440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0">
              <a:extLst>
                <a:ext uri="{FF2B5EF4-FFF2-40B4-BE49-F238E27FC236}">
                  <a16:creationId xmlns:a16="http://schemas.microsoft.com/office/drawing/2014/main" id="{5FB2CD0B-BF87-4FEC-B6B6-0DA50B931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1">
              <a:extLst>
                <a:ext uri="{FF2B5EF4-FFF2-40B4-BE49-F238E27FC236}">
                  <a16:creationId xmlns:a16="http://schemas.microsoft.com/office/drawing/2014/main" id="{5C2A4452-6B00-411C-80AB-29AE135B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2">
              <a:extLst>
                <a:ext uri="{FF2B5EF4-FFF2-40B4-BE49-F238E27FC236}">
                  <a16:creationId xmlns:a16="http://schemas.microsoft.com/office/drawing/2014/main" id="{9B0D6CF6-D17B-4DC7-828A-77363691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2">
              <a:extLst>
                <a:ext uri="{FF2B5EF4-FFF2-40B4-BE49-F238E27FC236}">
                  <a16:creationId xmlns:a16="http://schemas.microsoft.com/office/drawing/2014/main" id="{E0E5EA9F-6192-466D-BF45-46D9BCE3B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0">
              <a:extLst>
                <a:ext uri="{FF2B5EF4-FFF2-40B4-BE49-F238E27FC236}">
                  <a16:creationId xmlns:a16="http://schemas.microsoft.com/office/drawing/2014/main" id="{008FF77B-AC18-4E35-BB9B-0CA39278F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1">
              <a:extLst>
                <a:ext uri="{FF2B5EF4-FFF2-40B4-BE49-F238E27FC236}">
                  <a16:creationId xmlns:a16="http://schemas.microsoft.com/office/drawing/2014/main" id="{F237A1D4-9D62-4DEA-BD39-E5EC93B3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2">
              <a:extLst>
                <a:ext uri="{FF2B5EF4-FFF2-40B4-BE49-F238E27FC236}">
                  <a16:creationId xmlns:a16="http://schemas.microsoft.com/office/drawing/2014/main" id="{CFF6BE31-4842-4659-8D68-63423F826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4">
              <a:extLst>
                <a:ext uri="{FF2B5EF4-FFF2-40B4-BE49-F238E27FC236}">
                  <a16:creationId xmlns:a16="http://schemas.microsoft.com/office/drawing/2014/main" id="{3EC2112B-E2EC-492A-8AF9-D78F4B4A9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5">
              <a:extLst>
                <a:ext uri="{FF2B5EF4-FFF2-40B4-BE49-F238E27FC236}">
                  <a16:creationId xmlns:a16="http://schemas.microsoft.com/office/drawing/2014/main" id="{E71F6428-AC25-4A5A-8439-04768A17B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41">
              <a:extLst>
                <a:ext uri="{FF2B5EF4-FFF2-40B4-BE49-F238E27FC236}">
                  <a16:creationId xmlns:a16="http://schemas.microsoft.com/office/drawing/2014/main" id="{87E919CC-AC41-4F0D-A842-792D7A418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1">
              <a:extLst>
                <a:ext uri="{FF2B5EF4-FFF2-40B4-BE49-F238E27FC236}">
                  <a16:creationId xmlns:a16="http://schemas.microsoft.com/office/drawing/2014/main" id="{DE28BE4E-1A59-46FF-810A-A8F9A46F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2">
              <a:extLst>
                <a:ext uri="{FF2B5EF4-FFF2-40B4-BE49-F238E27FC236}">
                  <a16:creationId xmlns:a16="http://schemas.microsoft.com/office/drawing/2014/main" id="{41281533-9B25-42A4-9F50-34B4F24C0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3">
              <a:extLst>
                <a:ext uri="{FF2B5EF4-FFF2-40B4-BE49-F238E27FC236}">
                  <a16:creationId xmlns:a16="http://schemas.microsoft.com/office/drawing/2014/main" id="{E5B56BED-7578-4E42-889D-34AA58F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4">
              <a:extLst>
                <a:ext uri="{FF2B5EF4-FFF2-40B4-BE49-F238E27FC236}">
                  <a16:creationId xmlns:a16="http://schemas.microsoft.com/office/drawing/2014/main" id="{583E2F4A-E235-4600-A80D-18C1C36EE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5">
              <a:extLst>
                <a:ext uri="{FF2B5EF4-FFF2-40B4-BE49-F238E27FC236}">
                  <a16:creationId xmlns:a16="http://schemas.microsoft.com/office/drawing/2014/main" id="{A3CF799A-9839-4CB1-9381-DCC0C1FE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6">
              <a:extLst>
                <a:ext uri="{FF2B5EF4-FFF2-40B4-BE49-F238E27FC236}">
                  <a16:creationId xmlns:a16="http://schemas.microsoft.com/office/drawing/2014/main" id="{FCC7DD6E-E0E5-46B9-81B7-3B2F7B333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7">
              <a:extLst>
                <a:ext uri="{FF2B5EF4-FFF2-40B4-BE49-F238E27FC236}">
                  <a16:creationId xmlns:a16="http://schemas.microsoft.com/office/drawing/2014/main" id="{0D5C974E-4B43-4FFA-8230-DB0E1993C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8">
              <a:extLst>
                <a:ext uri="{FF2B5EF4-FFF2-40B4-BE49-F238E27FC236}">
                  <a16:creationId xmlns:a16="http://schemas.microsoft.com/office/drawing/2014/main" id="{3C1174EE-071E-4421-BD9C-2C2D84190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9">
              <a:extLst>
                <a:ext uri="{FF2B5EF4-FFF2-40B4-BE49-F238E27FC236}">
                  <a16:creationId xmlns:a16="http://schemas.microsoft.com/office/drawing/2014/main" id="{6F280CAD-1F1B-4F43-99A3-B2EC2A7F3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0">
              <a:extLst>
                <a:ext uri="{FF2B5EF4-FFF2-40B4-BE49-F238E27FC236}">
                  <a16:creationId xmlns:a16="http://schemas.microsoft.com/office/drawing/2014/main" id="{9C83D9FD-E06E-407B-BA7C-2C2AD5B16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1">
              <a:extLst>
                <a:ext uri="{FF2B5EF4-FFF2-40B4-BE49-F238E27FC236}">
                  <a16:creationId xmlns:a16="http://schemas.microsoft.com/office/drawing/2014/main" id="{A1CACEBA-A7A9-45FB-897A-888150011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4">
              <a:extLst>
                <a:ext uri="{FF2B5EF4-FFF2-40B4-BE49-F238E27FC236}">
                  <a16:creationId xmlns:a16="http://schemas.microsoft.com/office/drawing/2014/main" id="{4A695BE5-DE27-460F-845F-45BB814FE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3">
              <a:extLst>
                <a:ext uri="{FF2B5EF4-FFF2-40B4-BE49-F238E27FC236}">
                  <a16:creationId xmlns:a16="http://schemas.microsoft.com/office/drawing/2014/main" id="{77CDD712-F443-4EDC-B663-5EC5ACD7D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4">
              <a:extLst>
                <a:ext uri="{FF2B5EF4-FFF2-40B4-BE49-F238E27FC236}">
                  <a16:creationId xmlns:a16="http://schemas.microsoft.com/office/drawing/2014/main" id="{007246F1-084B-45D9-BDD9-99BB53F6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5">
              <a:extLst>
                <a:ext uri="{FF2B5EF4-FFF2-40B4-BE49-F238E27FC236}">
                  <a16:creationId xmlns:a16="http://schemas.microsoft.com/office/drawing/2014/main" id="{1EFA42E9-27C0-423D-93C8-794A9683F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0">
              <a:extLst>
                <a:ext uri="{FF2B5EF4-FFF2-40B4-BE49-F238E27FC236}">
                  <a16:creationId xmlns:a16="http://schemas.microsoft.com/office/drawing/2014/main" id="{DFCCEBA8-5961-480A-9134-51605F650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1">
              <a:extLst>
                <a:ext uri="{FF2B5EF4-FFF2-40B4-BE49-F238E27FC236}">
                  <a16:creationId xmlns:a16="http://schemas.microsoft.com/office/drawing/2014/main" id="{00B8B62E-6551-4805-BD5A-5188FE5D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25">
              <a:extLst>
                <a:ext uri="{FF2B5EF4-FFF2-40B4-BE49-F238E27FC236}">
                  <a16:creationId xmlns:a16="http://schemas.microsoft.com/office/drawing/2014/main" id="{EB635BC8-61BC-44D5-AA11-9A308B3BA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6">
              <a:extLst>
                <a:ext uri="{FF2B5EF4-FFF2-40B4-BE49-F238E27FC236}">
                  <a16:creationId xmlns:a16="http://schemas.microsoft.com/office/drawing/2014/main" id="{3C0CF799-2713-48A8-94DF-F8CB5F332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7">
              <a:extLst>
                <a:ext uri="{FF2B5EF4-FFF2-40B4-BE49-F238E27FC236}">
                  <a16:creationId xmlns:a16="http://schemas.microsoft.com/office/drawing/2014/main" id="{52A7149F-5A3F-4537-981A-974C7409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8">
              <a:extLst>
                <a:ext uri="{FF2B5EF4-FFF2-40B4-BE49-F238E27FC236}">
                  <a16:creationId xmlns:a16="http://schemas.microsoft.com/office/drawing/2014/main" id="{5D7163FE-5ADD-41E7-985B-F95E7E048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9">
              <a:extLst>
                <a:ext uri="{FF2B5EF4-FFF2-40B4-BE49-F238E27FC236}">
                  <a16:creationId xmlns:a16="http://schemas.microsoft.com/office/drawing/2014/main" id="{FA796F21-7CE5-4483-A137-919B3D433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33">
              <a:extLst>
                <a:ext uri="{FF2B5EF4-FFF2-40B4-BE49-F238E27FC236}">
                  <a16:creationId xmlns:a16="http://schemas.microsoft.com/office/drawing/2014/main" id="{89A8D3E3-3518-4738-B94E-F7DD9818D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6">
              <a:extLst>
                <a:ext uri="{FF2B5EF4-FFF2-40B4-BE49-F238E27FC236}">
                  <a16:creationId xmlns:a16="http://schemas.microsoft.com/office/drawing/2014/main" id="{965D7305-50C2-4D93-8832-19DC70C5B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7">
              <a:extLst>
                <a:ext uri="{FF2B5EF4-FFF2-40B4-BE49-F238E27FC236}">
                  <a16:creationId xmlns:a16="http://schemas.microsoft.com/office/drawing/2014/main" id="{04637E45-0880-40BC-B488-4EA4CA435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8">
              <a:extLst>
                <a:ext uri="{FF2B5EF4-FFF2-40B4-BE49-F238E27FC236}">
                  <a16:creationId xmlns:a16="http://schemas.microsoft.com/office/drawing/2014/main" id="{D938207F-A865-48E5-A15D-FD578BC59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40">
              <a:extLst>
                <a:ext uri="{FF2B5EF4-FFF2-40B4-BE49-F238E27FC236}">
                  <a16:creationId xmlns:a16="http://schemas.microsoft.com/office/drawing/2014/main" id="{DCD7108A-C70D-4FD9-B91A-0E9F9501A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2">
              <a:extLst>
                <a:ext uri="{FF2B5EF4-FFF2-40B4-BE49-F238E27FC236}">
                  <a16:creationId xmlns:a16="http://schemas.microsoft.com/office/drawing/2014/main" id="{57FC30BB-0D8F-43B0-910E-7DDE8C933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25">
              <a:extLst>
                <a:ext uri="{FF2B5EF4-FFF2-40B4-BE49-F238E27FC236}">
                  <a16:creationId xmlns:a16="http://schemas.microsoft.com/office/drawing/2014/main" id="{7E9ACE65-00C6-4A75-8F61-CCADAF3E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37">
              <a:extLst>
                <a:ext uri="{FF2B5EF4-FFF2-40B4-BE49-F238E27FC236}">
                  <a16:creationId xmlns:a16="http://schemas.microsoft.com/office/drawing/2014/main" id="{A66BC798-DA88-404E-ABF9-4334D6897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261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D8D2F0-9C79-B810-9BED-F2B7B942E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CC378EF-9A26-8965-6A6D-4EB85ECB7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C6126-950C-B7E9-05F6-676148596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/>
              <a:t>Election</a:t>
            </a:r>
            <a:endParaRPr lang="en-US" sz="6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ABFA8D-848E-8A4D-F6F0-6801382BB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5B7F37-D57F-5DFA-2B1A-5BAF523676CF}"/>
              </a:ext>
            </a:extLst>
          </p:cNvPr>
          <p:cNvSpPr txBox="1"/>
          <p:nvPr/>
        </p:nvSpPr>
        <p:spPr>
          <a:xfrm>
            <a:off x="1488141" y="2029494"/>
            <a:ext cx="927732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Romans 8:28-30 </a:t>
            </a:r>
            <a:r>
              <a:rPr lang="en-US" sz="3200" dirty="0"/>
              <a:t> … (29) For those whom He </a:t>
            </a:r>
            <a:r>
              <a:rPr lang="en-US" sz="3200" u="sng" dirty="0"/>
              <a:t>foreknew</a:t>
            </a:r>
            <a:r>
              <a:rPr lang="en-US" sz="3200" dirty="0"/>
              <a:t>, He also </a:t>
            </a:r>
            <a:r>
              <a:rPr lang="en-US" sz="3200" u="sng" dirty="0"/>
              <a:t>predestined</a:t>
            </a:r>
            <a:r>
              <a:rPr lang="en-US" sz="3200" dirty="0"/>
              <a:t> to become conformed to the image of His Son, so that He would be the firstborn among many brethren; and these whom He </a:t>
            </a:r>
            <a:r>
              <a:rPr lang="en-US" sz="3200" u="sng" dirty="0"/>
              <a:t>predestined</a:t>
            </a:r>
            <a:r>
              <a:rPr lang="en-US" sz="3200" dirty="0"/>
              <a:t>, He also </a:t>
            </a:r>
            <a:r>
              <a:rPr lang="en-US" sz="3200" u="sng" dirty="0"/>
              <a:t>called</a:t>
            </a:r>
            <a:r>
              <a:rPr lang="en-US" sz="3200" dirty="0"/>
              <a:t>; and these whom He called, He also justified; and these whom He justified, He also glorified</a:t>
            </a:r>
          </a:p>
        </p:txBody>
      </p:sp>
    </p:spTree>
    <p:extLst>
      <p:ext uri="{BB962C8B-B14F-4D97-AF65-F5344CB8AC3E}">
        <p14:creationId xmlns:p14="http://schemas.microsoft.com/office/powerpoint/2010/main" val="114950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DC59ED-44B0-4B88-059D-2BA644E68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88C60E-FDDA-F8D8-8628-28440BCE1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39361A-44B4-031C-B36B-0AD98EF4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/>
              <a:t>Election</a:t>
            </a:r>
            <a:endParaRPr lang="en-US" sz="6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AC5D2E-5F51-CA13-7E27-4C359946F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4E1572-F556-54B5-18D3-C08A65CB58F1}"/>
              </a:ext>
            </a:extLst>
          </p:cNvPr>
          <p:cNvSpPr txBox="1"/>
          <p:nvPr/>
        </p:nvSpPr>
        <p:spPr>
          <a:xfrm>
            <a:off x="1488141" y="2029494"/>
            <a:ext cx="92773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Judges 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860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82B947-C806-0221-6732-79EAB190E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roup 251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253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4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5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6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7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8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9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0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1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2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3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4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5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6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7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8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9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0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1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2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3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4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5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6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7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8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9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0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1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2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3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4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5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6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7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8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9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0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1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2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3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4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5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6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7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8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9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0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1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2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3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4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5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6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7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9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312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3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4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5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6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7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8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9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0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1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2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3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4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5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6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7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8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9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0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1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2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3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4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5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6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7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8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9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0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1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2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3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4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5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6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7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9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0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1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2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3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4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5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6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7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9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0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1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2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3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4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5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6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7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8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370" name="Rectangle 369">
            <a:extLst>
              <a:ext uri="{FF2B5EF4-FFF2-40B4-BE49-F238E27FC236}">
                <a16:creationId xmlns:a16="http://schemas.microsoft.com/office/drawing/2014/main" id="{BCAE8BE1-A178-4D43-B3B0-FF22D765F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3819626A-1849-4F10-89EC-215F6A4BC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36" y="0"/>
            <a:ext cx="12192000" cy="4913194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74888-5C4F-B4EF-BA99-0074073025C2}"/>
              </a:ext>
            </a:extLst>
          </p:cNvPr>
          <p:cNvSpPr txBox="1"/>
          <p:nvPr/>
        </p:nvSpPr>
        <p:spPr>
          <a:xfrm>
            <a:off x="1798381" y="876300"/>
            <a:ext cx="8595239" cy="2911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chemeClr val="tx2"/>
                </a:solidFill>
                <a:latin typeface="AR CENA" panose="02000000000000000000" pitchFamily="2" charset="0"/>
                <a:ea typeface="+mj-ea"/>
                <a:cs typeface="+mj-cs"/>
              </a:rPr>
              <a:t>Acts 2:40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tx2"/>
                </a:solidFill>
                <a:latin typeface="AR CENA" panose="02000000000000000000" pitchFamily="2" charset="0"/>
                <a:ea typeface="+mj-ea"/>
                <a:cs typeface="+mj-cs"/>
              </a:rPr>
              <a:t>“Save yourselves from this crooked generation.” </a:t>
            </a:r>
            <a:r>
              <a:rPr lang="en-US" sz="5400" dirty="0">
                <a:solidFill>
                  <a:schemeClr val="tx2"/>
                </a:solidFill>
                <a:latin typeface="AR CENA" panose="02000000000000000000" pitchFamily="2" charset="0"/>
              </a:rPr>
              <a:t>[ESV] </a:t>
            </a:r>
            <a:endParaRPr lang="en-US" sz="5400" dirty="0">
              <a:solidFill>
                <a:schemeClr val="tx2"/>
              </a:solidFill>
              <a:latin typeface="AR CENA" panose="02000000000000000000" pitchFamily="2" charset="0"/>
              <a:ea typeface="+mj-ea"/>
              <a:cs typeface="+mj-cs"/>
            </a:endParaRPr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AAEF0DB4-E2F1-4DE6-A55A-B7511FD6E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688" y="4541153"/>
            <a:ext cx="12108544" cy="653700"/>
            <a:chOff x="0" y="5833367"/>
            <a:chExt cx="12243348" cy="653700"/>
          </a:xfrm>
        </p:grpSpPr>
        <p:sp>
          <p:nvSpPr>
            <p:cNvPr id="375" name="Freeform 6">
              <a:extLst>
                <a:ext uri="{FF2B5EF4-FFF2-40B4-BE49-F238E27FC236}">
                  <a16:creationId xmlns:a16="http://schemas.microsoft.com/office/drawing/2014/main" id="{2BC91FD0-A205-4CAB-B34E-60D378804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05">
              <a:extLst>
                <a:ext uri="{FF2B5EF4-FFF2-40B4-BE49-F238E27FC236}">
                  <a16:creationId xmlns:a16="http://schemas.microsoft.com/office/drawing/2014/main" id="{2A1EFFB9-AB17-4F59-9A3B-803325A4E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06">
              <a:extLst>
                <a:ext uri="{FF2B5EF4-FFF2-40B4-BE49-F238E27FC236}">
                  <a16:creationId xmlns:a16="http://schemas.microsoft.com/office/drawing/2014/main" id="{E7238B80-CDF9-4CAC-9AB5-8589C82EA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07">
              <a:extLst>
                <a:ext uri="{FF2B5EF4-FFF2-40B4-BE49-F238E27FC236}">
                  <a16:creationId xmlns:a16="http://schemas.microsoft.com/office/drawing/2014/main" id="{7EC00F0D-7BE8-4FCF-93DF-B323CEFF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08">
              <a:extLst>
                <a:ext uri="{FF2B5EF4-FFF2-40B4-BE49-F238E27FC236}">
                  <a16:creationId xmlns:a16="http://schemas.microsoft.com/office/drawing/2014/main" id="{33447C1A-ED61-468B-B343-B12658F9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09">
              <a:extLst>
                <a:ext uri="{FF2B5EF4-FFF2-40B4-BE49-F238E27FC236}">
                  <a16:creationId xmlns:a16="http://schemas.microsoft.com/office/drawing/2014/main" id="{EB0725CA-1A94-46AF-8A92-278F10B16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10">
              <a:extLst>
                <a:ext uri="{FF2B5EF4-FFF2-40B4-BE49-F238E27FC236}">
                  <a16:creationId xmlns:a16="http://schemas.microsoft.com/office/drawing/2014/main" id="{3D170FF3-B996-42C2-A51A-82618850C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11">
              <a:extLst>
                <a:ext uri="{FF2B5EF4-FFF2-40B4-BE49-F238E27FC236}">
                  <a16:creationId xmlns:a16="http://schemas.microsoft.com/office/drawing/2014/main" id="{E5FDE205-773C-4587-B06D-BD482FC0A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12">
              <a:extLst>
                <a:ext uri="{FF2B5EF4-FFF2-40B4-BE49-F238E27FC236}">
                  <a16:creationId xmlns:a16="http://schemas.microsoft.com/office/drawing/2014/main" id="{C49746F8-1BCF-49C2-A1C5-D2B85E7C0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22">
              <a:extLst>
                <a:ext uri="{FF2B5EF4-FFF2-40B4-BE49-F238E27FC236}">
                  <a16:creationId xmlns:a16="http://schemas.microsoft.com/office/drawing/2014/main" id="{F45277B2-9094-4445-86D8-C91D65F5D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23">
              <a:extLst>
                <a:ext uri="{FF2B5EF4-FFF2-40B4-BE49-F238E27FC236}">
                  <a16:creationId xmlns:a16="http://schemas.microsoft.com/office/drawing/2014/main" id="{2BBFD32C-2D27-415E-8430-8BDD8D97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30">
              <a:extLst>
                <a:ext uri="{FF2B5EF4-FFF2-40B4-BE49-F238E27FC236}">
                  <a16:creationId xmlns:a16="http://schemas.microsoft.com/office/drawing/2014/main" id="{D43C7D72-4A00-4EF4-BF13-BAC4F04EE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31">
              <a:extLst>
                <a:ext uri="{FF2B5EF4-FFF2-40B4-BE49-F238E27FC236}">
                  <a16:creationId xmlns:a16="http://schemas.microsoft.com/office/drawing/2014/main" id="{3CC17EEB-009B-460C-B97D-E23BAC8CF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32">
              <a:extLst>
                <a:ext uri="{FF2B5EF4-FFF2-40B4-BE49-F238E27FC236}">
                  <a16:creationId xmlns:a16="http://schemas.microsoft.com/office/drawing/2014/main" id="{3CA392E7-2C5E-430E-A285-A43F098A8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34">
              <a:extLst>
                <a:ext uri="{FF2B5EF4-FFF2-40B4-BE49-F238E27FC236}">
                  <a16:creationId xmlns:a16="http://schemas.microsoft.com/office/drawing/2014/main" id="{3808FC12-3932-4A3D-812C-171F140EE5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35">
              <a:extLst>
                <a:ext uri="{FF2B5EF4-FFF2-40B4-BE49-F238E27FC236}">
                  <a16:creationId xmlns:a16="http://schemas.microsoft.com/office/drawing/2014/main" id="{80BFA6D6-7979-45B4-BDD2-F6EB244C1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41">
              <a:extLst>
                <a:ext uri="{FF2B5EF4-FFF2-40B4-BE49-F238E27FC236}">
                  <a16:creationId xmlns:a16="http://schemas.microsoft.com/office/drawing/2014/main" id="{87BF3F25-EA1A-4783-9568-76113FBBB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91">
              <a:extLst>
                <a:ext uri="{FF2B5EF4-FFF2-40B4-BE49-F238E27FC236}">
                  <a16:creationId xmlns:a16="http://schemas.microsoft.com/office/drawing/2014/main" id="{81E3D954-5AA5-49A8-9BA6-C4FC208B2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92">
              <a:extLst>
                <a:ext uri="{FF2B5EF4-FFF2-40B4-BE49-F238E27FC236}">
                  <a16:creationId xmlns:a16="http://schemas.microsoft.com/office/drawing/2014/main" id="{C62E369F-72C7-4158-B7A6-D6C81689A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93">
              <a:extLst>
                <a:ext uri="{FF2B5EF4-FFF2-40B4-BE49-F238E27FC236}">
                  <a16:creationId xmlns:a16="http://schemas.microsoft.com/office/drawing/2014/main" id="{80849728-9BE8-4333-B5AA-376DF750B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94">
              <a:extLst>
                <a:ext uri="{FF2B5EF4-FFF2-40B4-BE49-F238E27FC236}">
                  <a16:creationId xmlns:a16="http://schemas.microsoft.com/office/drawing/2014/main" id="{FBD2BA47-7553-4D8B-A6D4-29F078E16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95">
              <a:extLst>
                <a:ext uri="{FF2B5EF4-FFF2-40B4-BE49-F238E27FC236}">
                  <a16:creationId xmlns:a16="http://schemas.microsoft.com/office/drawing/2014/main" id="{74D636C8-7F45-489F-8810-6905B1AE0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96">
              <a:extLst>
                <a:ext uri="{FF2B5EF4-FFF2-40B4-BE49-F238E27FC236}">
                  <a16:creationId xmlns:a16="http://schemas.microsoft.com/office/drawing/2014/main" id="{4C7E2056-38D8-4E5E-848D-6609AAEFF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97">
              <a:extLst>
                <a:ext uri="{FF2B5EF4-FFF2-40B4-BE49-F238E27FC236}">
                  <a16:creationId xmlns:a16="http://schemas.microsoft.com/office/drawing/2014/main" id="{1FA0FFA1-3A5B-46CA-8C5D-AD895EA57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98">
              <a:extLst>
                <a:ext uri="{FF2B5EF4-FFF2-40B4-BE49-F238E27FC236}">
                  <a16:creationId xmlns:a16="http://schemas.microsoft.com/office/drawing/2014/main" id="{675FD8BB-1EA3-4596-9703-4F8866D5A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99">
              <a:extLst>
                <a:ext uri="{FF2B5EF4-FFF2-40B4-BE49-F238E27FC236}">
                  <a16:creationId xmlns:a16="http://schemas.microsoft.com/office/drawing/2014/main" id="{84DC6FFB-600D-4CED-A125-D2AB1D6F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00">
              <a:extLst>
                <a:ext uri="{FF2B5EF4-FFF2-40B4-BE49-F238E27FC236}">
                  <a16:creationId xmlns:a16="http://schemas.microsoft.com/office/drawing/2014/main" id="{DD899978-14D8-4E2A-BCEB-EF6D13916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01">
              <a:extLst>
                <a:ext uri="{FF2B5EF4-FFF2-40B4-BE49-F238E27FC236}">
                  <a16:creationId xmlns:a16="http://schemas.microsoft.com/office/drawing/2014/main" id="{5B59BD92-A99F-4F44-9D1F-561AB49B9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02">
              <a:extLst>
                <a:ext uri="{FF2B5EF4-FFF2-40B4-BE49-F238E27FC236}">
                  <a16:creationId xmlns:a16="http://schemas.microsoft.com/office/drawing/2014/main" id="{6733D532-6F62-4525-B661-2AF7E63AC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03">
              <a:extLst>
                <a:ext uri="{FF2B5EF4-FFF2-40B4-BE49-F238E27FC236}">
                  <a16:creationId xmlns:a16="http://schemas.microsoft.com/office/drawing/2014/main" id="{48C0D2C8-88E5-4E19-8FE1-246ED12E60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104">
              <a:extLst>
                <a:ext uri="{FF2B5EF4-FFF2-40B4-BE49-F238E27FC236}">
                  <a16:creationId xmlns:a16="http://schemas.microsoft.com/office/drawing/2014/main" id="{0E95B9EB-D73A-4979-9F2F-10C9CF8EB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113">
              <a:extLst>
                <a:ext uri="{FF2B5EF4-FFF2-40B4-BE49-F238E27FC236}">
                  <a16:creationId xmlns:a16="http://schemas.microsoft.com/office/drawing/2014/main" id="{33565EB2-4584-4F8D-97E7-DF87DB3B4E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114">
              <a:extLst>
                <a:ext uri="{FF2B5EF4-FFF2-40B4-BE49-F238E27FC236}">
                  <a16:creationId xmlns:a16="http://schemas.microsoft.com/office/drawing/2014/main" id="{93D61EE8-FE02-45F6-98C2-D410B4267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Freeform 115">
              <a:extLst>
                <a:ext uri="{FF2B5EF4-FFF2-40B4-BE49-F238E27FC236}">
                  <a16:creationId xmlns:a16="http://schemas.microsoft.com/office/drawing/2014/main" id="{D4D8B720-4586-4359-9303-02F8D58ED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117">
              <a:extLst>
                <a:ext uri="{FF2B5EF4-FFF2-40B4-BE49-F238E27FC236}">
                  <a16:creationId xmlns:a16="http://schemas.microsoft.com/office/drawing/2014/main" id="{67BC569A-1D14-40F6-B1ED-429CAB83E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118">
              <a:extLst>
                <a:ext uri="{FF2B5EF4-FFF2-40B4-BE49-F238E27FC236}">
                  <a16:creationId xmlns:a16="http://schemas.microsoft.com/office/drawing/2014/main" id="{563EF170-082E-4AC9-8470-C1F986984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Freeform 119">
              <a:extLst>
                <a:ext uri="{FF2B5EF4-FFF2-40B4-BE49-F238E27FC236}">
                  <a16:creationId xmlns:a16="http://schemas.microsoft.com/office/drawing/2014/main" id="{7C735B47-24EC-470D-8A76-B059F9162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Freeform 120">
              <a:extLst>
                <a:ext uri="{FF2B5EF4-FFF2-40B4-BE49-F238E27FC236}">
                  <a16:creationId xmlns:a16="http://schemas.microsoft.com/office/drawing/2014/main" id="{356A1A8A-BA81-46A2-80A7-4446CCC18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Freeform 121">
              <a:extLst>
                <a:ext uri="{FF2B5EF4-FFF2-40B4-BE49-F238E27FC236}">
                  <a16:creationId xmlns:a16="http://schemas.microsoft.com/office/drawing/2014/main" id="{B800E226-AB3E-4B1E-ABCB-F2CC2441C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25">
              <a:extLst>
                <a:ext uri="{FF2B5EF4-FFF2-40B4-BE49-F238E27FC236}">
                  <a16:creationId xmlns:a16="http://schemas.microsoft.com/office/drawing/2014/main" id="{25BB6246-076E-4BF1-84A1-FA00DFF6D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26">
              <a:extLst>
                <a:ext uri="{FF2B5EF4-FFF2-40B4-BE49-F238E27FC236}">
                  <a16:creationId xmlns:a16="http://schemas.microsoft.com/office/drawing/2014/main" id="{0737E152-D949-48FA-BBB9-D335340C8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27">
              <a:extLst>
                <a:ext uri="{FF2B5EF4-FFF2-40B4-BE49-F238E27FC236}">
                  <a16:creationId xmlns:a16="http://schemas.microsoft.com/office/drawing/2014/main" id="{B6CD5183-FDE3-43C7-B69C-4FE34C83D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128">
              <a:extLst>
                <a:ext uri="{FF2B5EF4-FFF2-40B4-BE49-F238E27FC236}">
                  <a16:creationId xmlns:a16="http://schemas.microsoft.com/office/drawing/2014/main" id="{A1FC748D-6CD1-4630-BD03-91443D49D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129">
              <a:extLst>
                <a:ext uri="{FF2B5EF4-FFF2-40B4-BE49-F238E27FC236}">
                  <a16:creationId xmlns:a16="http://schemas.microsoft.com/office/drawing/2014/main" id="{806ADF7D-E22E-4CC0-A5FA-13FF7314C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133">
              <a:extLst>
                <a:ext uri="{FF2B5EF4-FFF2-40B4-BE49-F238E27FC236}">
                  <a16:creationId xmlns:a16="http://schemas.microsoft.com/office/drawing/2014/main" id="{D92F6CB0-7C26-40A2-BE61-F5B956691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Freeform 136">
              <a:extLst>
                <a:ext uri="{FF2B5EF4-FFF2-40B4-BE49-F238E27FC236}">
                  <a16:creationId xmlns:a16="http://schemas.microsoft.com/office/drawing/2014/main" id="{BE354CED-9FB3-47F2-AF83-42F52F6172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137">
              <a:extLst>
                <a:ext uri="{FF2B5EF4-FFF2-40B4-BE49-F238E27FC236}">
                  <a16:creationId xmlns:a16="http://schemas.microsoft.com/office/drawing/2014/main" id="{4A005BFC-833D-4699-99AB-16DDBC5B6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138">
              <a:extLst>
                <a:ext uri="{FF2B5EF4-FFF2-40B4-BE49-F238E27FC236}">
                  <a16:creationId xmlns:a16="http://schemas.microsoft.com/office/drawing/2014/main" id="{FB639FC6-38FA-4FEE-B247-02D4AB699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Freeform 139">
              <a:extLst>
                <a:ext uri="{FF2B5EF4-FFF2-40B4-BE49-F238E27FC236}">
                  <a16:creationId xmlns:a16="http://schemas.microsoft.com/office/drawing/2014/main" id="{67B04E28-283D-4C2A-8993-07F759474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140">
              <a:extLst>
                <a:ext uri="{FF2B5EF4-FFF2-40B4-BE49-F238E27FC236}">
                  <a16:creationId xmlns:a16="http://schemas.microsoft.com/office/drawing/2014/main" id="{F369C421-E6B1-47CB-8D36-602DCFD08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142">
              <a:extLst>
                <a:ext uri="{FF2B5EF4-FFF2-40B4-BE49-F238E27FC236}">
                  <a16:creationId xmlns:a16="http://schemas.microsoft.com/office/drawing/2014/main" id="{A7CC56DE-C7CA-4190-A19D-77192BE4D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Freeform 143">
              <a:extLst>
                <a:ext uri="{FF2B5EF4-FFF2-40B4-BE49-F238E27FC236}">
                  <a16:creationId xmlns:a16="http://schemas.microsoft.com/office/drawing/2014/main" id="{55F7DE38-BD8A-4B0C-AF46-B87EB85D4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144">
              <a:extLst>
                <a:ext uri="{FF2B5EF4-FFF2-40B4-BE49-F238E27FC236}">
                  <a16:creationId xmlns:a16="http://schemas.microsoft.com/office/drawing/2014/main" id="{A74A8E74-E14E-4CDE-A845-825C1C656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145">
              <a:extLst>
                <a:ext uri="{FF2B5EF4-FFF2-40B4-BE49-F238E27FC236}">
                  <a16:creationId xmlns:a16="http://schemas.microsoft.com/office/drawing/2014/main" id="{1C2158A2-4E01-4AE9-B845-853B79DE3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8">
              <a:extLst>
                <a:ext uri="{FF2B5EF4-FFF2-40B4-BE49-F238E27FC236}">
                  <a16:creationId xmlns:a16="http://schemas.microsoft.com/office/drawing/2014/main" id="{65867385-C75B-4A79-AEFE-EB93F5EA7F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8">
              <a:extLst>
                <a:ext uri="{FF2B5EF4-FFF2-40B4-BE49-F238E27FC236}">
                  <a16:creationId xmlns:a16="http://schemas.microsoft.com/office/drawing/2014/main" id="{90E22355-6E51-41B6-BD18-9A899740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106">
              <a:extLst>
                <a:ext uri="{FF2B5EF4-FFF2-40B4-BE49-F238E27FC236}">
                  <a16:creationId xmlns:a16="http://schemas.microsoft.com/office/drawing/2014/main" id="{27E6A046-7529-479D-99F7-5996433A8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120">
              <a:extLst>
                <a:ext uri="{FF2B5EF4-FFF2-40B4-BE49-F238E27FC236}">
                  <a16:creationId xmlns:a16="http://schemas.microsoft.com/office/drawing/2014/main" id="{E65827C4-2719-433B-916A-B34ABA9F2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120">
              <a:extLst>
                <a:ext uri="{FF2B5EF4-FFF2-40B4-BE49-F238E27FC236}">
                  <a16:creationId xmlns:a16="http://schemas.microsoft.com/office/drawing/2014/main" id="{E2CC6139-E679-4C4E-AFFB-76EA1D488D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125">
              <a:extLst>
                <a:ext uri="{FF2B5EF4-FFF2-40B4-BE49-F238E27FC236}">
                  <a16:creationId xmlns:a16="http://schemas.microsoft.com/office/drawing/2014/main" id="{9507F8C0-A977-4699-8EF2-CF96FB838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Freeform 137">
              <a:extLst>
                <a:ext uri="{FF2B5EF4-FFF2-40B4-BE49-F238E27FC236}">
                  <a16:creationId xmlns:a16="http://schemas.microsoft.com/office/drawing/2014/main" id="{F644FE9F-CA0D-4386-85E8-DCE42FC1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Freeform 6">
              <a:extLst>
                <a:ext uri="{FF2B5EF4-FFF2-40B4-BE49-F238E27FC236}">
                  <a16:creationId xmlns:a16="http://schemas.microsoft.com/office/drawing/2014/main" id="{6B7EEE3F-5CAC-4235-903E-7C4DA0749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Freeform 105">
              <a:extLst>
                <a:ext uri="{FF2B5EF4-FFF2-40B4-BE49-F238E27FC236}">
                  <a16:creationId xmlns:a16="http://schemas.microsoft.com/office/drawing/2014/main" id="{CF870EA8-C61A-4759-A096-E25A85991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106">
              <a:extLst>
                <a:ext uri="{FF2B5EF4-FFF2-40B4-BE49-F238E27FC236}">
                  <a16:creationId xmlns:a16="http://schemas.microsoft.com/office/drawing/2014/main" id="{46FE89C7-BA1B-4C2B-BDEC-7ED7B6D8F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107">
              <a:extLst>
                <a:ext uri="{FF2B5EF4-FFF2-40B4-BE49-F238E27FC236}">
                  <a16:creationId xmlns:a16="http://schemas.microsoft.com/office/drawing/2014/main" id="{96F67A96-8892-4A05-9D0B-26F2322B9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108">
              <a:extLst>
                <a:ext uri="{FF2B5EF4-FFF2-40B4-BE49-F238E27FC236}">
                  <a16:creationId xmlns:a16="http://schemas.microsoft.com/office/drawing/2014/main" id="{5AFB3920-37B7-4162-8346-23E80DE13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109">
              <a:extLst>
                <a:ext uri="{FF2B5EF4-FFF2-40B4-BE49-F238E27FC236}">
                  <a16:creationId xmlns:a16="http://schemas.microsoft.com/office/drawing/2014/main" id="{21F45221-720F-4596-B680-E3517046F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110">
              <a:extLst>
                <a:ext uri="{FF2B5EF4-FFF2-40B4-BE49-F238E27FC236}">
                  <a16:creationId xmlns:a16="http://schemas.microsoft.com/office/drawing/2014/main" id="{767AB243-669A-4FAC-994C-C020AA8CD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111">
              <a:extLst>
                <a:ext uri="{FF2B5EF4-FFF2-40B4-BE49-F238E27FC236}">
                  <a16:creationId xmlns:a16="http://schemas.microsoft.com/office/drawing/2014/main" id="{6AD5D6CF-5C12-4BC1-BB09-E2934F729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112">
              <a:extLst>
                <a:ext uri="{FF2B5EF4-FFF2-40B4-BE49-F238E27FC236}">
                  <a16:creationId xmlns:a16="http://schemas.microsoft.com/office/drawing/2014/main" id="{0FCFFE49-652E-47DA-A8D4-8BEC69FC7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122">
              <a:extLst>
                <a:ext uri="{FF2B5EF4-FFF2-40B4-BE49-F238E27FC236}">
                  <a16:creationId xmlns:a16="http://schemas.microsoft.com/office/drawing/2014/main" id="{E466EE92-6CDE-441E-8F7B-5F203EBDD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130">
              <a:extLst>
                <a:ext uri="{FF2B5EF4-FFF2-40B4-BE49-F238E27FC236}">
                  <a16:creationId xmlns:a16="http://schemas.microsoft.com/office/drawing/2014/main" id="{8BD3B0DF-1F56-4C76-A317-73F93A0E76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131">
              <a:extLst>
                <a:ext uri="{FF2B5EF4-FFF2-40B4-BE49-F238E27FC236}">
                  <a16:creationId xmlns:a16="http://schemas.microsoft.com/office/drawing/2014/main" id="{48B057C9-2181-4BDD-BEC5-194984700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132">
              <a:extLst>
                <a:ext uri="{FF2B5EF4-FFF2-40B4-BE49-F238E27FC236}">
                  <a16:creationId xmlns:a16="http://schemas.microsoft.com/office/drawing/2014/main" id="{38212522-50D0-4A8E-B678-8A8B51BEF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134">
              <a:extLst>
                <a:ext uri="{FF2B5EF4-FFF2-40B4-BE49-F238E27FC236}">
                  <a16:creationId xmlns:a16="http://schemas.microsoft.com/office/drawing/2014/main" id="{F29F5B2D-1DD0-4BD5-BD97-DE883935CB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135">
              <a:extLst>
                <a:ext uri="{FF2B5EF4-FFF2-40B4-BE49-F238E27FC236}">
                  <a16:creationId xmlns:a16="http://schemas.microsoft.com/office/drawing/2014/main" id="{F1C477DC-6A04-4B20-A709-A622EF769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141">
              <a:extLst>
                <a:ext uri="{FF2B5EF4-FFF2-40B4-BE49-F238E27FC236}">
                  <a16:creationId xmlns:a16="http://schemas.microsoft.com/office/drawing/2014/main" id="{79AD175C-021D-4FD8-92A3-0733A001B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91">
              <a:extLst>
                <a:ext uri="{FF2B5EF4-FFF2-40B4-BE49-F238E27FC236}">
                  <a16:creationId xmlns:a16="http://schemas.microsoft.com/office/drawing/2014/main" id="{C2471C35-AE3E-4563-9B5F-D60113EE7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92">
              <a:extLst>
                <a:ext uri="{FF2B5EF4-FFF2-40B4-BE49-F238E27FC236}">
                  <a16:creationId xmlns:a16="http://schemas.microsoft.com/office/drawing/2014/main" id="{01DDC91D-FF9F-4808-BA38-D9493CBD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93">
              <a:extLst>
                <a:ext uri="{FF2B5EF4-FFF2-40B4-BE49-F238E27FC236}">
                  <a16:creationId xmlns:a16="http://schemas.microsoft.com/office/drawing/2014/main" id="{14997950-39AA-4B4F-85C2-0C0E1C65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94">
              <a:extLst>
                <a:ext uri="{FF2B5EF4-FFF2-40B4-BE49-F238E27FC236}">
                  <a16:creationId xmlns:a16="http://schemas.microsoft.com/office/drawing/2014/main" id="{5354DF2D-7E69-4E2B-AF47-781270CD6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95">
              <a:extLst>
                <a:ext uri="{FF2B5EF4-FFF2-40B4-BE49-F238E27FC236}">
                  <a16:creationId xmlns:a16="http://schemas.microsoft.com/office/drawing/2014/main" id="{6DBBD82E-E2D5-40BD-B14A-9127A2761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96">
              <a:extLst>
                <a:ext uri="{FF2B5EF4-FFF2-40B4-BE49-F238E27FC236}">
                  <a16:creationId xmlns:a16="http://schemas.microsoft.com/office/drawing/2014/main" id="{070633D4-8FD0-463E-8CF2-5F0896539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97">
              <a:extLst>
                <a:ext uri="{FF2B5EF4-FFF2-40B4-BE49-F238E27FC236}">
                  <a16:creationId xmlns:a16="http://schemas.microsoft.com/office/drawing/2014/main" id="{56F024AF-F85F-4E84-A8EC-6BF1B34AB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98">
              <a:extLst>
                <a:ext uri="{FF2B5EF4-FFF2-40B4-BE49-F238E27FC236}">
                  <a16:creationId xmlns:a16="http://schemas.microsoft.com/office/drawing/2014/main" id="{C186DFE2-A767-434D-8D2F-2E01161BB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99">
              <a:extLst>
                <a:ext uri="{FF2B5EF4-FFF2-40B4-BE49-F238E27FC236}">
                  <a16:creationId xmlns:a16="http://schemas.microsoft.com/office/drawing/2014/main" id="{24B53F6E-FB17-43E6-B854-F64C69319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100">
              <a:extLst>
                <a:ext uri="{FF2B5EF4-FFF2-40B4-BE49-F238E27FC236}">
                  <a16:creationId xmlns:a16="http://schemas.microsoft.com/office/drawing/2014/main" id="{ED2B3000-7E43-40B3-8DDC-30A192C2E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101">
              <a:extLst>
                <a:ext uri="{FF2B5EF4-FFF2-40B4-BE49-F238E27FC236}">
                  <a16:creationId xmlns:a16="http://schemas.microsoft.com/office/drawing/2014/main" id="{954F0369-F47B-42EE-874C-1D6123062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104">
              <a:extLst>
                <a:ext uri="{FF2B5EF4-FFF2-40B4-BE49-F238E27FC236}">
                  <a16:creationId xmlns:a16="http://schemas.microsoft.com/office/drawing/2014/main" id="{A2CD83E2-ED65-4FE4-8EC5-2C2DF4730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113">
              <a:extLst>
                <a:ext uri="{FF2B5EF4-FFF2-40B4-BE49-F238E27FC236}">
                  <a16:creationId xmlns:a16="http://schemas.microsoft.com/office/drawing/2014/main" id="{8D5A815E-CF41-4E9C-8CD3-36EDB5A68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114">
              <a:extLst>
                <a:ext uri="{FF2B5EF4-FFF2-40B4-BE49-F238E27FC236}">
                  <a16:creationId xmlns:a16="http://schemas.microsoft.com/office/drawing/2014/main" id="{173F30A4-E83D-4322-A914-05931C4F0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115">
              <a:extLst>
                <a:ext uri="{FF2B5EF4-FFF2-40B4-BE49-F238E27FC236}">
                  <a16:creationId xmlns:a16="http://schemas.microsoft.com/office/drawing/2014/main" id="{52032C09-2C40-406F-BFF8-E81D3610C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Freeform 120">
              <a:extLst>
                <a:ext uri="{FF2B5EF4-FFF2-40B4-BE49-F238E27FC236}">
                  <a16:creationId xmlns:a16="http://schemas.microsoft.com/office/drawing/2014/main" id="{B0D3B0AB-E6D6-479C-8E87-2774CB053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Freeform 121">
              <a:extLst>
                <a:ext uri="{FF2B5EF4-FFF2-40B4-BE49-F238E27FC236}">
                  <a16:creationId xmlns:a16="http://schemas.microsoft.com/office/drawing/2014/main" id="{B98D014A-FB57-4DC0-A679-277AA7451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Freeform 125">
              <a:extLst>
                <a:ext uri="{FF2B5EF4-FFF2-40B4-BE49-F238E27FC236}">
                  <a16:creationId xmlns:a16="http://schemas.microsoft.com/office/drawing/2014/main" id="{A9114F21-905F-41A9-9834-CF6A858BB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126">
              <a:extLst>
                <a:ext uri="{FF2B5EF4-FFF2-40B4-BE49-F238E27FC236}">
                  <a16:creationId xmlns:a16="http://schemas.microsoft.com/office/drawing/2014/main" id="{8A661522-7869-4F7D-A854-02B3EEA27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Freeform 127">
              <a:extLst>
                <a:ext uri="{FF2B5EF4-FFF2-40B4-BE49-F238E27FC236}">
                  <a16:creationId xmlns:a16="http://schemas.microsoft.com/office/drawing/2014/main" id="{C49583B9-0FE7-4AFC-852A-C58843E1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Freeform 128">
              <a:extLst>
                <a:ext uri="{FF2B5EF4-FFF2-40B4-BE49-F238E27FC236}">
                  <a16:creationId xmlns:a16="http://schemas.microsoft.com/office/drawing/2014/main" id="{B36BAAF8-FE45-4D1D-A3BE-1D62A2661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129">
              <a:extLst>
                <a:ext uri="{FF2B5EF4-FFF2-40B4-BE49-F238E27FC236}">
                  <a16:creationId xmlns:a16="http://schemas.microsoft.com/office/drawing/2014/main" id="{C79D3BA5-2AB3-44E9-8C22-52899F4B9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Freeform 133">
              <a:extLst>
                <a:ext uri="{FF2B5EF4-FFF2-40B4-BE49-F238E27FC236}">
                  <a16:creationId xmlns:a16="http://schemas.microsoft.com/office/drawing/2014/main" id="{B53B0891-9C15-4F4E-8C59-5E67D17A6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Freeform 136">
              <a:extLst>
                <a:ext uri="{FF2B5EF4-FFF2-40B4-BE49-F238E27FC236}">
                  <a16:creationId xmlns:a16="http://schemas.microsoft.com/office/drawing/2014/main" id="{DBA17A13-65B0-4D16-934B-E4B3E88C9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Freeform 137">
              <a:extLst>
                <a:ext uri="{FF2B5EF4-FFF2-40B4-BE49-F238E27FC236}">
                  <a16:creationId xmlns:a16="http://schemas.microsoft.com/office/drawing/2014/main" id="{A66728DD-D71E-44D2-9CDA-77449C74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Freeform 138">
              <a:extLst>
                <a:ext uri="{FF2B5EF4-FFF2-40B4-BE49-F238E27FC236}">
                  <a16:creationId xmlns:a16="http://schemas.microsoft.com/office/drawing/2014/main" id="{074C65AC-369B-46DB-ABAB-F3DD01123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Freeform 140">
              <a:extLst>
                <a:ext uri="{FF2B5EF4-FFF2-40B4-BE49-F238E27FC236}">
                  <a16:creationId xmlns:a16="http://schemas.microsoft.com/office/drawing/2014/main" id="{5920B394-E09B-4CB0-A2B7-3F2BC69E6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Freeform 142">
              <a:extLst>
                <a:ext uri="{FF2B5EF4-FFF2-40B4-BE49-F238E27FC236}">
                  <a16:creationId xmlns:a16="http://schemas.microsoft.com/office/drawing/2014/main" id="{556A1B09-6FE9-470F-9187-65F049EEE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Freeform 125">
              <a:extLst>
                <a:ext uri="{FF2B5EF4-FFF2-40B4-BE49-F238E27FC236}">
                  <a16:creationId xmlns:a16="http://schemas.microsoft.com/office/drawing/2014/main" id="{9F9B4E83-6C6C-43B5-A787-34BC40F69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Freeform 137">
              <a:extLst>
                <a:ext uri="{FF2B5EF4-FFF2-40B4-BE49-F238E27FC236}">
                  <a16:creationId xmlns:a16="http://schemas.microsoft.com/office/drawing/2014/main" id="{3FC534A7-3A47-45F1-A358-1FBADC7C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579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03113B-7F1E-4D42-B759-B78DDD291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66CD8-31D3-FC16-5D78-E318A4953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8FFE7F-9EF5-4CA7-AF40-3E05591A4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49DF50F8-4893-4663-A0A2-E4AD00AC7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8965F0E1-1C9F-466A-8B63-AE6A0A18F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6C7F7A9F-39EB-4986-88ED-7CC2D7F1E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F54E414E-1FB9-4B7E-B98B-FC408EF06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58B6B8AE-D28A-4D01-9590-81CA9E142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A983289D-FF74-405E-9900-40E892EA5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6E6E8465-F7F7-4A12-9895-D7559F92A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1044257E-F13F-4F72-B3A0-77BBAEF86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6991AD29-0D1D-4943-85B4-396F73331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846CC28C-BD2A-4B62-AE65-D758482D8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5C52B10D-F487-4B22-AAB6-83D0D0BCA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5721E3D1-7C7D-4287-836E-E18E6C5E1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8B7115D0-6F96-43ED-9605-5D5776D0A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964EAF63-4F75-48E9-839B-72629E0DF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15C8133D-1BB6-4D30-8E66-AC762418E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C900A5D4-F3A2-4DE0-A1FD-256F97AEE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06019569-CED4-4704-B16F-6C737355C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C41AAEDF-2C2E-454F-9B1F-B292B6BDA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27635896-F471-440E-82B8-5F20AA0B6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DCCE6371-0732-4622-BF9B-8CDAE6551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A82995E3-5C87-4E54-948B-78EC02AF63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75F2A950-86FC-437D-9BAE-52430679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6E9AED6-5A24-489F-8283-2D56A8400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FA389496-22E1-4F21-89B2-94F14A397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848F2079-432D-439C-8E89-AC4BE924E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92874069-C275-46A3-80AE-8D7C37DBD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42DFDE2E-0FF8-4A98-8841-8BB2C536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BF5AE575-247A-4C81-A82D-E3958273E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DB8A4B63-89AB-4556-9AE8-89008B8A0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5BD141FA-1B13-4C53-84D6-001A33A37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77BE59D-AC3D-4975-A360-8CC5502A8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47B6077C-C574-45F3-8A6E-5B95B2898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667AAED-9B7E-40D4-95D3-804437E64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ED4DD42F-20E4-4D5D-B0ED-03EFA335F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1896D6C0-F361-4426-8D04-0083D15AA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DD7C46C3-2ECB-4656-848D-9067E38A3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FD18C07-0032-4C82-BE71-4D51ED4B7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8950A694-3B9D-46EA-A0F3-7A6649D5C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D062DE1B-C68A-4A16-BEA3-B003CDAA6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2A1C73D6-A2FB-465F-A15B-36AA5D01D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D55D7865-E6AE-415D-A8C4-7C5A32A3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B9672CA1-9BC0-425C-BF94-79F17939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08DFEA9A-A535-458A-9950-A3358C5AE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23245835-C289-45EA-B41A-1252725F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0AFB26ED-87DA-4AFB-AE43-2432C35B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253F6336-3C2D-45EB-B6CC-837D55DDD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0DA2D173-44B4-483D-A774-4184E4091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0CB352C4-5B1D-4A74-8554-F4ECE8CD8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271B3474-6418-4288-8006-4098D84E3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A9248BB0-07AC-488D-A21C-C5A6A3917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6CCB1591-9266-4539-8E7B-BD6948551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66E23B6C-5D63-47FA-AB5C-B5D0D11F4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AE183758-6556-4968-8BCD-BF6907D40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39AEB1B0-022C-404F-BAD4-D137A7AC1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1C0F9B2D-2AAA-4359-AC6B-E3FD5A0A2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E78E9D8E-286B-48D4-B196-79F4F76A7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BE2E37C9-4A18-4BF8-A8C4-70C5A7609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B4A33A69-BC3C-4807-BD4F-29051D4FA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77A8CCDF-F727-49B9-92B3-03C8E7552B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2F823EBE-29F9-4853-8151-44177E789A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425EFE7D-59A7-408A-B7EC-3C1915D57B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2A01DF9D-6D4D-42E2-B507-712276E6FD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FC81B218-8E4D-44A5-81A9-BE68BB6886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BDCFABFF-C0E7-4320-A0AC-1E6A244FB7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434BFCB7-FEFD-4E62-AF0D-D31435E8E5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E9D87B5D-B1E8-4FCD-922C-3DEE976A35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AF4AF7C2-3909-4813-BE0A-A413F45C20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A5099345-9081-4A89-99D9-EF03FD94F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B11A1299-8A1F-4956-B3C2-6D7354C80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813AD72B-F579-4FA3-B790-3413BEA847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C38D88ED-8B91-49B6-B47B-B4F2F7A5C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F3D8BECB-5A31-413A-BDF0-073C3C4CE0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EAF19333-3DD2-43BA-BAAE-748D65A354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573E1D95-E168-45FC-AC44-2AB70BB576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CE894873-89D2-4FE3-A432-8E8603EB5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513D056D-2B7A-4F18-80FE-05358FD3FA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83602C49-58ED-42C8-B7FD-65BACB9540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E2E66761-0338-48F1-BE5A-8A5AF19DC2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2F5694C3-9B6C-48D6-A828-9B393F179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4AB20198-2EC0-4574-A70E-9B7166C2F7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4C97BB7D-625E-4D2D-BC87-785EDCB3C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FC68E95F-01B4-4114-A7BD-32E3D314CD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B20BB92B-364F-4F10-9567-F286509A1E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3A8CD798-CB25-45CA-B21C-641CF46102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D169AC19-639E-42F2-8431-2FB4D09835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B7D9EBFF-BE38-459C-8398-C529622CBC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974AB854-D28A-4EA2-BCAB-10CB78BAC2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A9BFDD4C-02AE-4AED-AFC6-C7A9B5885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48A4E571-1907-497F-A073-9A92EB212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6B821B78-1953-4081-8E63-94FF26CC62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FF7D7DCA-2AF9-4601-9BC5-DD001BE2E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4BDDDE27-5B14-4E88-B2B3-C00A0F339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D58101DB-D2DA-4821-BD98-20DBF9AC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C7FD657A-3506-4C65-8400-6DF30ADC2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5B2E86FD-2743-4420-9298-961EAF4F5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A2A3519A-7B7C-44EA-BA92-344EF105F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353302FD-7360-4CD3-AB9A-75E56490E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0B26E5FC-809A-4C92-85C9-02A16D31A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43E4718F-27D4-43CA-B8D4-5CD272456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E2B3C7E2-6083-4EBC-B24F-DF5B2643B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D0129FD4-8594-4174-816A-2F59072A2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70D31164-7698-4542-B412-102895C2A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E24E5C4B-6BB2-4550-98A5-848D9ABE2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F1366000-A112-4CEA-BE62-BE2F58D7E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785C13A4-59BB-4192-ACEF-310B5F49E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6C1CFA06-CBA4-4095-AE4A-540CCF1A6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99F3AB2C-1F53-430D-887F-9A047C9A41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00CCD3F8-9630-4C0D-B891-8AFF3E4B1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E31D22C1-DECD-4ECC-85B6-9250DC078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C9DA3AFC-9262-486E-BF9C-3913C4401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32D84283-672B-46F9-9566-72DC6205AA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1A8B63D7-C989-4EA9-BBF2-690EE3CB9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D369E705-E17D-4BF8-B53B-F75198E24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58780925-ABD9-4E11-9528-35BA54448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6B603D35-A9C5-4727-BC85-9599BAC69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DCA06D49-BDC8-408E-8C93-D2F929878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6E0E358D-5D8E-494F-A7C7-77A9CE02A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293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74602F-A129-2FB1-96D2-12945415A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FA420F6-0C42-9DE7-48D3-030E5ECCD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344DC0-1C69-BCA6-12C2-5C6B1215AD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C52492-96C4-4E83-BF4D-BF177AB9F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B5E26-BE8D-390A-3B83-044805631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8" y="1362074"/>
            <a:ext cx="10018805" cy="5048773"/>
          </a:xfrm>
        </p:spPr>
        <p:txBody>
          <a:bodyPr>
            <a:normAutofit fontScale="92500"/>
          </a:bodyPr>
          <a:lstStyle/>
          <a:p>
            <a:pPr marL="262890" lvl="2" indent="0">
              <a:lnSpc>
                <a:spcPct val="120000"/>
              </a:lnSpc>
              <a:buNone/>
            </a:pPr>
            <a:r>
              <a:rPr lang="en-US" sz="2800" dirty="0"/>
              <a:t>Romans 3:20  </a:t>
            </a:r>
            <a:r>
              <a:rPr lang="en-US" sz="2800" b="0" dirty="0"/>
              <a:t>Now we know that whatever the Law says, it speaks to those who are under the Law, so that </a:t>
            </a:r>
            <a:r>
              <a:rPr lang="en-US" sz="2800" b="0" u="sng" dirty="0"/>
              <a:t>every mouth </a:t>
            </a:r>
            <a:r>
              <a:rPr lang="en-US" sz="2800" b="0" dirty="0"/>
              <a:t>may be closed and </a:t>
            </a:r>
            <a:r>
              <a:rPr lang="en-US" sz="2800" b="0" u="sng" dirty="0"/>
              <a:t>all the world</a:t>
            </a:r>
            <a:r>
              <a:rPr lang="en-US" sz="2800" b="0" dirty="0"/>
              <a:t> may become accountable to God; because by the </a:t>
            </a:r>
            <a:r>
              <a:rPr lang="en-US" sz="2800" b="0" u="sng" dirty="0"/>
              <a:t>works of the Law</a:t>
            </a:r>
            <a:r>
              <a:rPr lang="en-US" sz="2800" b="0" dirty="0"/>
              <a:t> no flesh will be justified in His sight; for through the </a:t>
            </a:r>
            <a:r>
              <a:rPr lang="en-US" sz="2800" b="0" u="sng" dirty="0"/>
              <a:t>Law</a:t>
            </a:r>
            <a:r>
              <a:rPr lang="en-US" sz="2800" b="0" dirty="0"/>
              <a:t> comes the </a:t>
            </a:r>
            <a:r>
              <a:rPr lang="en-US" sz="2800" b="0" u="sng" dirty="0"/>
              <a:t>knowledge of sin</a:t>
            </a:r>
            <a:r>
              <a:rPr lang="en-US" sz="2800" b="0" dirty="0"/>
              <a:t>.</a:t>
            </a:r>
          </a:p>
          <a:p>
            <a:pPr marL="262890" lvl="2" indent="0">
              <a:lnSpc>
                <a:spcPct val="120000"/>
              </a:lnSpc>
              <a:buNone/>
            </a:pPr>
            <a:endParaRPr lang="en-US" sz="2800" dirty="0"/>
          </a:p>
          <a:p>
            <a:pPr marL="262890" lvl="2" indent="0">
              <a:lnSpc>
                <a:spcPct val="120000"/>
              </a:lnSpc>
              <a:buNone/>
            </a:pPr>
            <a:r>
              <a:rPr lang="en-US" sz="2800" dirty="0"/>
              <a:t>Romans 3:27-28  </a:t>
            </a:r>
            <a:r>
              <a:rPr lang="en-US" sz="2800" b="0" dirty="0"/>
              <a:t>Where then is </a:t>
            </a:r>
            <a:r>
              <a:rPr lang="en-US" sz="2800" b="0" u="sng" dirty="0"/>
              <a:t>boasting</a:t>
            </a:r>
            <a:r>
              <a:rPr lang="en-US" sz="2800" b="0" dirty="0"/>
              <a:t>? It is excluded. By what </a:t>
            </a:r>
            <a:r>
              <a:rPr lang="en-US" sz="2800" b="0" u="sng" dirty="0"/>
              <a:t>kind of law</a:t>
            </a:r>
            <a:r>
              <a:rPr lang="en-US" sz="2800" b="0" dirty="0"/>
              <a:t>? Of </a:t>
            </a:r>
            <a:r>
              <a:rPr lang="en-US" sz="2800" b="0" u="sng" dirty="0"/>
              <a:t>works</a:t>
            </a:r>
            <a:r>
              <a:rPr lang="en-US" sz="2800" b="0" dirty="0"/>
              <a:t>? No, but by a law of faith.  (28)  For we maintain that a man is justified by faith apart from </a:t>
            </a:r>
            <a:r>
              <a:rPr lang="en-US" sz="2800" b="0" u="sng" dirty="0"/>
              <a:t>works of the Law</a:t>
            </a:r>
            <a:r>
              <a:rPr lang="en-US" sz="2800" b="0" dirty="0"/>
              <a:t>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4A7F8BA-ED9B-C597-B559-8DA31F81D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9A53D88-B75B-4865-A9F7-BFF617941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B92F860C-59C0-0694-1F59-9C5719B26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A25709D1-464B-B96D-C70A-C2C92E8CA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508FB911-B283-7F43-FD8E-C65135372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FF02DC33-33B4-95C7-AF6C-35E493BCB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9F5E2E42-D30D-BC0F-5833-EA1B50A7E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83790282-9E5B-B7B3-7D4E-81F6DC49BB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A5170C51-D8CF-AA37-D6E4-E00757B4E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54CBCEC7-1BC5-4448-1F19-1408434C8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354CE8E1-7869-B165-75FC-EF6F2BC592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76BE349D-12B5-293F-247B-02BAA9AF6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675C9015-BE9C-23E3-93DB-0CC9505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93C8C6F8-B6C4-9C60-A5F7-A1EA785A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CFAF561C-3FBC-F6D1-4512-6DA9F68A9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D1AF169B-D58B-955C-267E-2E5CC8E8B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D23A22EA-1667-956C-A045-2818D1F58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FD5A66E0-3310-6004-4652-65A143A9B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E34FE389-0CC3-A3CD-0284-081D4D441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3DA62F18-E44B-D6B8-3409-E6B5243E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A03045EE-9BD6-AB31-5E12-9F17A48B6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3134480D-0ED6-40D1-085A-2BFE8CFB6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C62DB146-2C19-B6C5-379A-5DCFFDBE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146D4119-777A-FEF6-D6A9-3D68D339F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793ED36-2D11-8137-A74B-2D3C72024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9C5EAC95-6F53-9E54-9879-514E551FE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13E5C20D-419E-E980-695C-F881276F8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30BF2E19-E5D3-0929-A8DC-5ECF18395E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CED18EE5-2EC7-03AC-E4A4-4E3C6516F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A01FEB7C-F2F4-B1DB-5AE0-B177B42EE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C0BBABAE-B2C2-DA44-F793-CA03756C7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4D371F75-D93F-1EBA-CA15-082935DD5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B30014AD-A40B-72F5-6FBE-19DB28161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8D9801FC-C5F2-433A-C551-62CDF171AF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31634BA4-E0C9-303F-3A70-52E0DD5BC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C987ACAE-4405-E1A9-2477-F00769C5A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26954E26-C728-FE2E-7A1F-23EE2C831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918285B7-BAAB-8599-2A2F-04AC520C7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888897AD-5964-F51C-9905-ACBC5E73B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6B244C54-70C8-AF78-B008-DC3D83CF2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ABADCA34-F48D-E6D3-0B34-FBD05731A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9A47FDA1-F8CC-36C2-83DD-552985927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765512E6-0306-F38A-2280-55A9D4D67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1B793901-0ADA-9D17-B9F9-FB80A0EF5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26464431-D905-DD31-FB86-2B9328305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9BA63EA7-A6D6-CE92-A433-39EAC65DF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CF30C42B-981E-3FFA-219C-463A3B144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E638D15D-7D4D-E160-B458-DF8CE609A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3714AA2A-B7DC-4CCA-A216-54ABAEB94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EE9BA372-674C-897B-6A15-70EF01D67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6CE63F31-5F78-5A57-86ED-730E72CB55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EFD8A364-CFA5-9C9A-453B-C0330B6D6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94B21C81-DEE7-6964-A6D9-E3D3333FD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15BEC4F1-9BCD-C21C-18BD-C48FA814E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16B9A976-65A8-D026-59D3-BFA8F0C5C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987630FF-ADDF-8910-F5EA-A565E9A27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79D2A0EA-4234-5C45-2595-C1BE009F3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4510A0E-E7E1-0CD3-B056-72D11E9881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D4338BCA-53C2-1E5B-BD07-5349CF81CF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1D440F13-4CA2-0392-3DB1-9BA5E407C4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F4452534-C4C9-78F7-F9E4-761046F760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E908039F-CD2F-C368-D9E5-58B31DCC6D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E3A3D8C8-1D65-C2D7-0C0E-E0C52812CA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4AFEDFEA-484C-2C62-3067-F0DFDD0924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12251BEC-4480-2EFD-287A-A40778390B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280D38C0-9C97-8A80-982D-A24087ADC9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651D26E3-C3A8-885C-9226-E7AE21985B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D8EA522F-A79D-EA0D-2DE2-F611156301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7CAE966E-91A5-9FB7-D051-EEBA9CF195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F6923245-2176-0A1A-77B9-2A78E318A0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7E8E4A33-E91F-8A05-8BCD-C881ADF6F7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AAED6FC8-CB55-91B9-0158-B5CAAE6712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3EA5D50F-D7FB-58BF-7835-924A8EBC56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C0747BAD-E67C-3EF3-E0B4-817729E90A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D2E198F3-5F20-1AC8-C2C4-8A61EA1868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01C71352-0635-4880-4604-FD6087444B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6C2554D3-CAA1-EE9B-2937-47318906FF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6B5EB4CC-D400-52C7-BFF9-C15F022190E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BBE87A41-A708-842D-8D46-EFFAE28192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557DD0CC-C7BA-A7A5-9477-A02A94108D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7E27B469-7434-CC94-15B0-45231D562B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AB0972BE-B4A1-757C-19A5-E009F72ABF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095B78A4-B4B5-9EDD-CF66-82C2DB5C0A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B089A71D-ADF2-03AB-A580-090FC618D6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8E1D6FEE-BCAE-396D-214A-89D209C45F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4AE33123-CD2B-43AC-7070-AAEC607E62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BB2E077C-CDDE-041F-4729-94CBCE2D5B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495830CA-5F4D-140A-43E4-AAA166011A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0C767346-D5E5-B442-6E11-1B8BC290E1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487A8C2B-2B4E-843F-2BEE-6F40B4F3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0342382B-A201-797F-32A1-9C38399AB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CD73F3AC-9F72-FAA7-C58C-29C71C492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D02504B3-00A6-7641-4022-AB0315D40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0E33753C-43D3-68DE-2944-0962858C8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813A80FB-621D-DF82-93C3-0F17BEA33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FC234885-CD03-5A3C-3A7A-5A3A1C16F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E0CDDAAA-9B36-32EA-6F08-3270F536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0CF752CD-372A-F1CF-826D-048B87EA2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1B8E6CDB-EF53-BD0B-A691-CDDCFBBB4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5BF25EF1-9E90-E911-5F71-8F7418CEE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959AF96C-3911-3537-A180-D0F1407CF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2872AC3C-CDA2-AC55-E56D-956C0B916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6C08BFEB-AF99-04AE-E9B1-C4A62D6B8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14F786D2-5AF0-C30E-E1DB-B3860BD60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62AF85B7-5B63-05FD-3403-E70D741D8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9EB64F2E-CACC-0335-B384-D3E346480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7CE2C27A-D3C5-13A3-1F65-91E70916F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94632B11-89DB-DE49-C400-03E6E9C9A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54EDF151-6D3E-1257-3AF7-D0E719D66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69909801-7927-B581-AAC9-03005AB6C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8972396C-6566-BF71-56E4-FABADC349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8654B8B8-BB22-38E5-2929-4B4B8502B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F0DAA35D-E531-A155-83AA-9BE6FA6FD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F1C13473-ABE9-2216-8B3D-6C1E4E71C4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3029D774-BC04-D5C1-4862-0F4AA1D4B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8624C7CE-8E3B-CD82-ADE9-95CF7D69F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288973C7-5E4F-9458-D25F-F97C52432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93CEB4E9-60A2-F90B-45BE-8322B4653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0EEF52C-F371-05B9-1EA0-DB8CB2D684CB}"/>
              </a:ext>
            </a:extLst>
          </p:cNvPr>
          <p:cNvSpPr/>
          <p:nvPr/>
        </p:nvSpPr>
        <p:spPr>
          <a:xfrm>
            <a:off x="4410075" y="520977"/>
            <a:ext cx="3800475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02985F-FAF3-6296-30B2-C61A9EB05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42B245-9B92-533B-C79B-D04C4A4D4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1A5385-34B0-9DE3-64A1-A75A19B53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D49B7-5A5B-25EB-D8A3-D777FC7C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F50FA-6661-8B71-0484-4444826A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8" y="1362074"/>
            <a:ext cx="10018805" cy="5048773"/>
          </a:xfrm>
        </p:spPr>
        <p:txBody>
          <a:bodyPr>
            <a:normAutofit/>
          </a:bodyPr>
          <a:lstStyle/>
          <a:p>
            <a:pPr marL="262890" lvl="2" indent="0">
              <a:lnSpc>
                <a:spcPct val="120000"/>
              </a:lnSpc>
              <a:buNone/>
            </a:pPr>
            <a:r>
              <a:rPr lang="en-US" sz="2800" dirty="0"/>
              <a:t>Titus 2:11-12  </a:t>
            </a:r>
            <a:r>
              <a:rPr lang="en-US" sz="2800" b="0" dirty="0"/>
              <a:t>For the grace of God has appeared, bringing salvation to all men,  (12)  </a:t>
            </a:r>
            <a:r>
              <a:rPr lang="en-US" sz="2800" b="0" u="sng" dirty="0"/>
              <a:t>instructing us</a:t>
            </a:r>
            <a:r>
              <a:rPr lang="en-US" sz="2800" b="0" dirty="0"/>
              <a:t> to deny ungodliness and worldly desires and to </a:t>
            </a:r>
            <a:r>
              <a:rPr lang="en-US" sz="2800" b="0" u="sng" dirty="0"/>
              <a:t>live sensibly</a:t>
            </a:r>
            <a:r>
              <a:rPr lang="en-US" sz="2800" b="0" dirty="0"/>
              <a:t>, </a:t>
            </a:r>
            <a:r>
              <a:rPr lang="en-US" sz="2800" b="0" u="sng" dirty="0"/>
              <a:t>righteously</a:t>
            </a:r>
            <a:r>
              <a:rPr lang="en-US" sz="2800" b="0" dirty="0"/>
              <a:t> and </a:t>
            </a:r>
            <a:r>
              <a:rPr lang="en-US" sz="2800" b="0" u="sng" dirty="0"/>
              <a:t>godly</a:t>
            </a:r>
            <a:r>
              <a:rPr lang="en-US" sz="2800" b="0" dirty="0"/>
              <a:t> in the present age,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CCB09C6-9035-C612-12C3-0248F2EC5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A8D82C3-9700-6427-892D-E3D609C3B6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3D2B7B81-8B97-8B9C-4681-158110B1E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166D192B-9F02-0894-46CF-44A7B386B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ABA3C965-2401-953A-A6FE-86DB256EA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B7D8C961-8A1E-6AC4-D096-8F8999FCB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D48A5757-46A1-3AFF-66E7-06F3D87453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1A925E69-2627-7C18-4D13-55904F5A5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7A002E20-2B6F-C7F8-AD64-D97C952FB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01FB1CA9-99B6-B0A0-01C8-8B84F8B03D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C14A485D-5B9F-D3F0-B5F0-AE4891F2F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E5BF05FF-26EA-E64F-9F1D-1E6AC8AEBC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9F17E587-0B95-C9F3-7B0E-67282C932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FD44265D-A0B3-D9C9-C6CB-607A96900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29C6F1FE-0EB5-651C-F2D4-68A078415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AD495C9A-D22A-BC5F-815E-74C41BBCEB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E40E9228-9623-258B-A2FB-3CB79E090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9DA8FB06-AC56-9495-567B-DAC3B99C9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D4B18A86-9F26-260E-66A6-3BFF5EA16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AC4CB82E-7147-C855-1FE6-3B6345524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823741C3-2EB7-0AE8-667B-5D3D44569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13C8AB1E-462D-7CF6-13D2-25D44CCD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6B9B335E-ED80-CF35-F5FB-BC0A0077C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F5C2BEAE-7FE0-1BE4-09CF-00D3669113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931AA30B-3E59-E76D-63E8-3D908FD05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6221A16A-9EDF-A2B5-F0F5-86716477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DA554B04-BF32-3991-80EF-5A16BDE90F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6604A038-1223-0CF1-19F8-4A55096C8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6408051-33D8-3771-56F3-70CE5147A5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DF407664-A7A5-8C90-713E-E248D7DCC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165DC39E-5EA4-A75A-6397-2EA87C99B5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C42DACCA-C969-80CB-B59C-0A71E292A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3A120F12-2EEF-A3BE-BDDC-22BEF9284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83A5153E-54B3-2463-4A64-59AEEEA3D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35CC7F23-02B5-DF67-527D-05B64E80BD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0E2E4204-FEF5-E1C7-5A78-3C45AB5D0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FBB09E0-AEE8-96DA-574E-A3191255C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564A0A6-3A87-5325-A71F-683F040BF2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EB7B0A5B-8FB4-AA5C-42EB-28DD656F9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13B60C91-BA27-E4DB-4971-A65B69853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B49E233B-E72B-7D2D-6955-D5D17F81B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2CF88783-C004-12AC-700E-0FE821C7A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646CEDFF-2416-A2CB-57CB-DDFC4FCEB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18D97EC5-A837-909B-06CD-A6B0AD3D8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369798E7-54EF-A1AE-CB52-FF6B3A2E4C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9726F045-377E-6933-71CD-E05D71030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206C706D-B4B2-003B-6562-72552F6BA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BCE5FA91-F415-8538-0122-242788A790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69BBC23B-0CAD-C3C4-EAEC-166C31A5A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342A20A2-79D8-7AA1-36FD-7C16F2B82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0711002C-8FA7-8470-D65B-74B6F39FAC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951D108E-00B6-1D87-3163-14D1BD7B1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7D43908F-20E8-F292-1E7A-1DBEAE69F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B179C605-84E9-53C5-D103-D2F1E0226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01C3D908-7D92-56A9-5ED3-5E167169C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C4A64824-C009-8905-7A0A-A2237A086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5D9115B0-07E8-7B99-14C1-997CD34E6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3405ED8-1769-0F0E-A1A0-A7E0B9B43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0ADA53D9-7C9F-CA7D-FB1B-A8161CCE60E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FCFA635A-4A04-DDB4-110D-9D62E69F76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7AC0EF1C-EF9F-4F80-16BA-161E7F4D8C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836672A3-8205-E362-3B3B-DFA13D41D1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986C88BD-665B-4F01-46D3-81AA7CC00B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FC8BCACE-8FE3-68B5-D54B-F8B6D20983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2A2B1682-D1BA-2E55-9F83-5C1971DE32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8364A5EE-CD91-B249-9933-DBF207C9FF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5294220E-D8E3-CF1F-4057-6F631490A7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7032CB59-36E0-BC7D-D643-FE8E3CBC4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1D324E3D-CF7B-455C-C25D-31B13418D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2851A524-CBAF-40DC-779D-E420E0FC3E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A2794AB1-AC46-35AA-9A1B-21BEC1FFC2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BFF2480B-139A-E36E-FEB8-7A5AFBFD65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0753D32B-1DC2-EFF3-D774-E3330D806B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83F8D3AD-0A77-1094-39A8-5DA7D9BE23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96997355-FF2E-7198-8E8A-5E269AFF7A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66DF012B-C22D-0615-6BEA-C50A5C902B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AC41FA1E-107D-65EB-62F5-88837811F8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E8595C4F-2721-A6B6-F9C6-2CE8730168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324C1C3A-FF8E-700E-1ABF-88B8836445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B0C07A43-D72A-5749-18BE-94EEB198E9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42051464-93CB-C4E9-D7AC-7397BD601E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834FA675-6052-6EAD-F4D7-03AA188E5B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DAD6E556-298E-6574-CDD7-6BFFC38128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EB0C9358-8A25-A113-B31D-98582C7B7A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2BFE83EF-A673-966B-6668-5D44151C5C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096DA232-01D2-E165-E814-AF3A2AA5B4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0AAA3F22-202E-0E7D-2802-7079844C3A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BF3F8D48-FC22-B2E4-E087-07F822FE84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7350E343-A5C7-3C60-4AD2-12203CD4B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BF75775C-F643-58CE-6766-36B32813B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4D3AC2C4-6094-CC0D-4DB9-27607C56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D54302A1-12FE-B792-4445-2E7EB0D16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3C1E71EA-AFE7-6834-596D-97CE96CB55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FC3933A3-0515-8EB2-CB5F-BA10C3F24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04F4E5BD-C9F3-E3DB-B98A-8A8FB0FD0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74E1DEE7-A526-65B5-2A79-CFCBE364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981D4E29-B1ED-8942-FC06-2D182E8E3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6700A5DB-F69F-7540-BD10-8C7B7CA24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F99E79DA-02C7-AE03-52EA-6CD1DFA8E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7FE6D2E2-C0F3-954E-19DA-B87928233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025A18F9-6ECF-AC91-062B-56DDC054C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90C69BD0-BDFC-061A-52FB-1119EA81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E263F202-4396-F26E-353C-65C0DFE9B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707DE974-8B68-80FC-8EF9-EF458D05A0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196943CB-784E-2848-610B-3E3D2641F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7643E8CB-4421-C858-6BD9-B29FD97A1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4EA4684C-B100-C8F0-903A-433867496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5706FC73-1BB2-982E-572D-D9FC47045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44ABDF84-C24C-3252-2B7D-BC4339A16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5AB38833-DFCB-51A9-2653-ED81F0D6E8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DCF44C5A-943F-9B78-AC2B-F83581102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7A3AF448-1811-307F-40C8-480AAFB35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42DC22F0-D53C-131D-CBAC-CD5924609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E66ED2C0-C2F2-4959-C79A-6D51B40C6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502579D2-19D3-FD32-290B-B5A037E3E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593566BE-97C8-FFF0-B9D8-DCB6959D0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7B0EC2AE-C937-36A9-AA55-CBF0B810C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10F6B550-F28D-243F-D8DD-C003AC937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DE3E9473-E76C-79FF-FD1E-D9363B10BDF0}"/>
              </a:ext>
            </a:extLst>
          </p:cNvPr>
          <p:cNvSpPr/>
          <p:nvPr/>
        </p:nvSpPr>
        <p:spPr>
          <a:xfrm>
            <a:off x="6429375" y="520977"/>
            <a:ext cx="1781175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45CFB7-2CD9-7562-A06A-421B71A25858}"/>
              </a:ext>
            </a:extLst>
          </p:cNvPr>
          <p:cNvSpPr/>
          <p:nvPr/>
        </p:nvSpPr>
        <p:spPr>
          <a:xfrm>
            <a:off x="2867025" y="565287"/>
            <a:ext cx="2047875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6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62712C-7763-AB08-065A-EA75D586C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557F76-7CDF-EF10-E06F-2FA7E21E9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521F9-FB93-DCB3-276F-0E0C2EA51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4B46B8-05E2-D2EC-4095-137ADC545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F8434-A1AD-5583-5BF9-CCE8798D1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8" y="1362074"/>
            <a:ext cx="10018805" cy="5048773"/>
          </a:xfrm>
        </p:spPr>
        <p:txBody>
          <a:bodyPr>
            <a:normAutofit/>
          </a:bodyPr>
          <a:lstStyle/>
          <a:p>
            <a:pPr marL="262890" lvl="2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800" dirty="0"/>
              <a:t>James 2:17</a:t>
            </a:r>
            <a:r>
              <a:rPr lang="en-US" sz="2800" b="0" dirty="0"/>
              <a:t>  Even so faith, if it has no works, is dead, being by itself.</a:t>
            </a:r>
          </a:p>
          <a:p>
            <a:pPr marL="262890" lvl="2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800" dirty="0"/>
              <a:t>James 2:24  </a:t>
            </a:r>
            <a:r>
              <a:rPr lang="en-US" sz="2800" b="0" dirty="0"/>
              <a:t>You see that a man is justified by works and not by faith alone.</a:t>
            </a:r>
          </a:p>
          <a:p>
            <a:pPr marL="262890" lvl="2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800" dirty="0"/>
              <a:t>James 2:26  </a:t>
            </a:r>
            <a:r>
              <a:rPr lang="en-US" sz="2800" b="0" dirty="0"/>
              <a:t>For just as the body without the spirit is dead, so also faith without works is dead.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B01688-69DE-17C3-11D5-8CF2B3ED4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9FF0EE8-1B27-5B14-0951-D3DDA78C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666F40DB-18AC-E759-3E11-73D426D80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B9E7F53F-CB3E-BFB0-0394-C1D689172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3189CECC-F4F0-39F5-3BE7-F95DC7242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C9356BF1-C84B-F3CF-3D95-2904FF613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72FE4160-AB04-C7EC-06D9-DB99A3494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2D3A605E-076A-58F1-AF27-6CF00053F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031AC054-0598-9C7A-9640-8B46029F3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B553C946-3073-4B28-31B0-E1156C63A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C5B7FE71-992A-7B07-1384-5652846E7C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5EE8F96B-F217-C2FF-9D45-36137B3C65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D9D579F5-9F73-74E2-5A2C-4E5947511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60AB05DA-EFFC-F592-1D22-9BA27297B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BC287287-F49A-390E-50FC-752021229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41B1E909-410F-9DB8-C51E-49B03F036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47CCFDE8-4859-0DF1-BFAA-00FB70D85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E88BC13E-44F8-27FF-405B-6F81DD5D9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0020B98E-E1C3-365C-F778-C90FC5DE1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E6899958-8C02-2BBD-D600-BA6913165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61359E66-6D71-3E88-066A-D8F7EB3E98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664C8067-B837-E586-FB74-889C88BD9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F9C07C84-1A52-7571-D4BA-40D1DC858B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6155E3B9-2A25-8726-BFE5-A8A5FF02D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84EC9F88-4DAC-6D1E-846D-D105A7CAC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80132F2C-A927-50C8-F600-3DCC46724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97BB7BB5-290D-24DE-66F6-CEDD3414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1936E94A-1F7F-94E9-B690-12655F299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5A5207A1-03D5-49E1-8C6E-9175D1BB31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A29E9F12-9807-FFA3-C665-53FFC10FDF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65222BCB-8B6D-7A17-5D4C-92FC6DDD6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CD115392-1FB9-D074-421E-E48B97AA7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8A3F6FA2-13B7-1885-FDC0-C800F6D92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1C2CB70-40B3-93BD-9A2F-11410A3BA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13E35493-55E4-CDD7-D3F5-B4D936B1D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EBA4E12-D48D-0FFC-CB7C-4BF6E6452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3A86E7AD-B9CF-BE4E-6A71-37D296EF5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986B989B-FD89-EEF3-B6A4-88205DEC2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35D59C4F-078A-9091-DB75-7A0B43BB2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F54BA981-B1D0-4B3F-43B5-42DD3BA4B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887B0543-1827-C1A3-7F63-87E448B78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039EF979-27F6-1F8A-2E55-D7A1924C5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26F3870B-A423-CF5A-D53F-A01AAC828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CF748E72-060B-B162-311E-CC9F53377E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3F5B4BEA-C8EB-05B8-DE81-DBF308748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7D1AD145-E7C4-DEFE-F10D-FDAAE4D8B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99828E47-FA65-3D9E-F83C-6663BCE317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62FE5F06-B029-8CE6-CBE3-DF440A35F4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B4A698EC-6BB5-9C68-F9EB-DA9A4C449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C13B29E6-99D6-03E7-3AD0-9CED5427F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4EA0DFE8-1195-86E8-ACA3-7CEF2C71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AA04A298-BE50-F5A5-1940-1E6103061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F0E074AA-763C-DEAC-D228-E5F95F172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6D449BF7-3151-5D83-ACBE-BB93F0742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26D8237D-AD7F-EB24-F8C1-F7E7E6533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8DCA4934-FADE-C9C5-97E0-ED233FD25D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1EEF1169-4975-258E-AC56-2C1E3D77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D1D14F9-8F69-A0C5-9ED3-670867A5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B92CA865-0189-3DCC-8FCC-09D1059E60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5C317FB6-9E8A-E1C6-6895-FFC4EA4DDC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07C473B4-89F0-CA1B-39ED-799BF866E0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C7F0381A-12B8-1C6C-0463-926A86BC05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3DFBEF9D-81FF-74AB-2B1B-5AA30A0C86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C88D32DA-B1AC-B57A-28A2-1360479E53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1B1885C8-E60B-C083-4D87-A7CB705FBC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0AD51C3C-639C-65E8-E8A3-8752A8196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AC926F14-2C91-33D4-5C58-F19954E5F6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7389117D-0609-15EE-8A9F-755B0E2787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C8A2689A-ED2F-69F5-3CAB-BE84D0B324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F1175D0F-D782-516F-31A1-F6EDB24F88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F60D32F1-D47E-6DE4-0EF7-13B843F37E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05B48C4A-F615-1F39-0740-B83104CFE6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5A09C0F5-9063-B6B1-6E81-18B9DE3AD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20CD0F03-AEEB-9381-26FD-96FEA7F56F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3BDB3F05-8DDD-3AF0-F99C-92E7F78302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3AA4D324-CD2E-1577-44D8-CF3CED9A54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604B407F-FBAC-FA34-3F6C-71F843759D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681A1CE2-48D6-B573-500B-B781B6FF76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D28C2A13-C855-55AF-D399-8BBCC654CC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5065510C-C00D-C955-B1A1-A98606BBE0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28816170-290C-92E2-4F13-F649FA5DD3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4A95A0FE-F77E-AA6B-CB26-3093E1A33F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00027160-01CC-0DD1-2545-0F5F02EF9B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5EE8C26A-0397-AB1A-0471-C78C1E8539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3BBD5BB7-35C7-CEB7-0B81-CA10DBA3CB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6DCD3839-A7D5-286E-4E2E-3BBFE3F713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0A9A933E-2B0D-C96A-DF9F-66EC4AD575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33E41D8E-B88E-0ABB-31A0-891BB58E9B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4DAA9A8C-C284-971F-5A41-4B78F3583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E6B74426-5DA2-5876-A28A-1F5D2A982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05073D18-5443-44D6-7183-60CA8A863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11ABA027-E7BC-91C4-3083-E951025C7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20901EF5-99E5-2B75-666F-7FA16F442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7F166E06-1334-7C58-F7BC-B2FF68F81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6D23EC88-6F84-1E90-A913-EB64C5955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8366B02C-4571-8320-A9C6-22784635F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F6EAF53F-1C52-0FB5-0712-5919C03D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BEBF863F-9008-44FF-C454-37C3810AF7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A48672C0-74DE-4130-04E2-E593FA0E5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B94FD691-10EE-7D21-D816-DE63B18C8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F3187698-FD1B-27FE-9168-A3E75C933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69320B01-A17E-19A4-9507-17084CF32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39AA1918-53F2-0BFF-4A87-2E7A216F1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CF8E5747-E164-B294-99FB-BA71889F9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2F51A5F3-977C-2AEC-71C5-D7CFAB031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ABFD867F-39C3-9B57-4EAF-37F15F115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83259B28-06CA-F892-1543-6F6B702E2C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CB599AFB-EFB7-8E52-11F5-F93DF1F81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0C84E6BF-3801-5510-AA3E-3D07BAA72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30EC4845-33F6-17AB-17F7-F9E2DB416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D82706F0-B754-43EB-9648-32DD413A0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1B1298AA-AE38-E139-7713-FC575CE96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24CC1751-DD5E-6901-AAFE-6B4E301CD7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3B9A0CCE-0C92-737E-3066-66AD72105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DD029AE9-F511-EFF6-7652-7746C89E15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E7DE4090-1087-CA25-2673-289602D1B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6552B944-2FB4-C342-7AAC-EF77BB240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EBA27B01-5189-A663-AB2C-DF6B67790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EB44A2F2-4AF6-FCA1-AF7E-E651C45BE46F}"/>
              </a:ext>
            </a:extLst>
          </p:cNvPr>
          <p:cNvSpPr/>
          <p:nvPr/>
        </p:nvSpPr>
        <p:spPr>
          <a:xfrm>
            <a:off x="2867025" y="565287"/>
            <a:ext cx="3867150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8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685B55-D013-F059-C8C7-B2C4BB00C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E5A673-4209-82C6-B9F5-F389861A7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B45B82-D790-2C37-6AC9-AEC8FD6AF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BFD64D-46F0-9C31-69B9-493431B2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AA26-0406-CE8F-54CD-F93BC12BC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8" y="1362074"/>
            <a:ext cx="10018805" cy="5048773"/>
          </a:xfrm>
        </p:spPr>
        <p:txBody>
          <a:bodyPr>
            <a:normAutofit/>
          </a:bodyPr>
          <a:lstStyle/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sz="2800" dirty="0"/>
              <a:t>“not of yourselves”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FED6638-7999-1A60-63C7-D0E4402B0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E359416-C671-2F69-D08E-C8295A3F7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93B0F792-344D-05D8-B950-01A8967BA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13700BC7-50AA-672F-6BCB-E0099A183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8DE82102-7264-6605-7687-0F702947F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2077B53F-7954-6BC7-A4C9-BD00BD982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889EB48D-6CDE-248C-538A-480E7BF2A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9C118041-F185-CB89-BA45-065D3A49B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4C3FBBDA-3407-27AC-FFF2-7D53A7A4D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DA3E169D-56DA-F038-1271-B57DE327E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ADC452EB-DF01-6C2D-A870-0EA8EEE7F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C28A5FFB-BBB4-A4D3-967E-783FDFB3F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974963D3-DB13-8DA3-2B0C-B420AB640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8665C629-C2E4-5543-7248-3EDDBE7EF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20302140-7B96-0909-396D-C275B307E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1CB819A0-2D7C-7D6D-3F72-C3075F8948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0C60C74A-9285-5BED-6D5F-8E818E43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F98D495E-998E-8D7D-55B3-9555B09E0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EB04C85E-E944-68E4-319C-E62EDB3BF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8AC98535-2B7C-9992-E04E-7F4D823C7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0A563535-7690-9E96-E699-9D5BCB06E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CE264919-E4D4-1C25-20C2-3C34B99A62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D8B9A043-ADA0-CE93-5837-00BAC3AEA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9EC89270-3B7B-A1FF-CA3F-EEB1ED97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1DC1DD8-3A1B-B06E-C2C9-81A4A61B1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BC3B47C-2F1F-D6E6-9CF8-789D124EB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DF3569DD-D48E-F2AD-41F4-8A48EE4D8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EC4D3A50-140F-2AF8-3C5C-09A56D60E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FFCE07BB-2747-A680-7F7D-FE8D0C18E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8FB57210-1EDB-1DED-1A61-91269AE95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742D93B8-E1E0-66E5-CB5D-D9840D28C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B0AA82A2-8345-8486-730B-22B1FD88A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644A597B-4593-69A4-EC1E-FD848DFC1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4E5B3C8-CA89-4629-2B1B-72F0E35C9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A17E4E8D-E72F-0CA4-6E67-D9DE92795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AFE42EE1-8D53-4CBE-0666-571F005D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5A991260-A213-BE25-657B-96F83AA925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506210F1-7B43-BEAB-D997-EC67F0DE8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1E284E70-B035-A288-44B0-143A17CB5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0BA01663-4FE8-2FC6-4383-7C4A8F6F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B3C9A697-97D7-EE94-4CAB-480ECB98D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4DCFA1FD-9FF8-95CE-6421-96AFA3812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4B2AD1BC-AD51-74BD-389B-20962C917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21F447AC-0CD9-6BF0-E3B3-EEC7646E3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2A0AFF32-B47B-36D4-D95D-F9448536E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FB7CB611-658B-8C9B-56AA-D7E1A3DD1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5A999150-76B4-7FFB-4662-BC106C8A5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A6891DC3-EB4C-C7CB-13F0-3A6F0E987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5B7566DB-BD8D-E0CC-8AFE-57A4B8055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D2435843-8644-F0D7-F743-5BB6B558B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B8E10866-86C7-D41C-C42B-A55B4539C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F16EA8C5-49A8-D085-F152-8D7B2C7FA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42FEA836-23CF-4786-3B86-E6228E225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529BC0BC-A2E9-6BAE-78DB-E9650C81C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DC206C85-DA24-DE55-19B1-91A001137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05ACD542-5DBE-66B6-35DF-9BE9F01A7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15792052-F17B-AB9C-A264-11E7BB504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8592262-C107-AF67-7D63-B711B146C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13730DCD-C286-B26C-F094-1D45B4ECC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96878271-4F0B-F3D6-F265-8AD4EB3BC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787BDC03-ACBF-40A5-098D-263F7F2B5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ED4CF8CB-DDDE-01C7-100F-E1A4B72C6F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BA6BE6C3-349E-E9B1-0878-12841BA2B4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2D831A74-BD59-9D73-1E05-7F6AFC7C51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786B3ADF-84E2-2980-6EDA-CB5A61EF02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B523CED9-8605-6F2D-608D-8CBAB2CB86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D39F39A8-0C50-EF20-7336-1EEDBFD176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CE36DCDE-815A-12A6-29AA-A2EB476DE3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1B160151-1841-9D3F-C0EB-CC84AC8A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505E20A6-A0C1-95BD-9F9C-22A138BB5C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8E6539CB-5EB3-7576-F614-93332AF05A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15F6D03A-B507-E83C-EA6B-A5994BF890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B915D932-CD28-8CCE-03A5-055B4590A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D4A649B5-4E10-A834-E5A9-028AB32A1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733B50F8-CA44-FF10-4DFC-66E760ED6E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731C97E3-A9B2-5E68-8B52-8AD4E9F0B9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CB46559D-B59C-D070-6718-BB1208D4E6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D3A8D498-87FE-8B94-A410-BEE61CC28A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9EC7FC35-2FB7-44AE-B400-DFB5997788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B273FD9E-8B46-18DD-A7B3-BA873E0A57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1B5319D7-25C6-64EC-3179-5CC66E12D5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53AAC230-0590-924F-9BDC-CCB10128D8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F5702695-B27E-C51F-12A0-FA4DE8128B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4EAC0FE8-A2BC-4788-1575-6D6DBD7E6B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2C858DA1-B46E-D5FD-27DE-0B2DCEC209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64A85F7A-9CF2-915A-764B-44C707A747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87FA2B61-DE5C-CF8B-8668-6CDC49119B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0ECEB733-DD1C-2C56-7745-61F8CEF0D0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82AA2DAD-4E29-1C48-395D-A11FE7F823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22B9E1DE-104B-5843-A2D7-3B0C9B3ADD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A0C28095-57A1-5412-7DDE-26CAD0390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F4097A70-BD5B-81B1-3004-BDE80BA2A8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B9070BE1-A79F-07A6-2282-D7F711F59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89475B2C-04AB-2B54-260E-AEA668765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6F33A545-9961-D1AE-5422-F2045C9B9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AE5F1C1A-A88A-DEAE-623A-5835AFFB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308DCAB9-3754-586D-1DAD-6EBCA50FF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1F27EC9C-7B8D-AEC0-E9AC-5AE9F97E2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C4C4A87D-7FED-3FA0-F4DD-6BE3E447A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29E8B1FE-6236-B2F7-3072-CC09D511A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099CE8FB-75B5-60CB-DCC8-66A9CC348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599572EE-65E9-3B8D-49D6-376B9D992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12B6D6B7-8C94-EE79-916D-122BE01718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29F17A68-B20A-2AB9-42C5-CA7446F8B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36C64071-4681-1CD3-639E-52BEB3E74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FEC0A0D4-F63B-63B3-727E-F79DB4E70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F193DFEA-F4BC-AE22-1D89-A92C76223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A3A08E39-557C-A682-BF3F-2BB79E5B8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3B3D584C-807D-979E-BAE9-A26DA372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477D5B00-1819-C4D6-D8A5-A207ED034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81307F56-8F71-22AE-184E-498A5D4036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DFCD8542-ED43-3215-78E9-E244BAB080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82B048F0-CE1B-2C5F-D87D-93D02BAE1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AD98FA33-3C34-0ABD-D109-6EA9C3A1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A0205B19-1628-CBFA-F1E8-DA89E6B23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97D1C45C-8BCC-396A-2910-1D01A2137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A0FBC8B6-BFE8-5879-E310-A53595DC4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F76C8FC8-7FB0-72BB-0FE8-59BF59E6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31120A8-835B-90E7-3FE8-B48FD055D048}"/>
              </a:ext>
            </a:extLst>
          </p:cNvPr>
          <p:cNvSpPr/>
          <p:nvPr/>
        </p:nvSpPr>
        <p:spPr>
          <a:xfrm>
            <a:off x="2867025" y="565287"/>
            <a:ext cx="3867150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0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AB6D19-6548-7424-06A1-A13044332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A4CA37C-8437-D84D-FC50-2F61A6BD3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963F9-3DD5-01AD-778B-E5A2F797A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77EC9-C891-AE28-8BBF-2E30D7BF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Baptism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9CE03-023F-FCE4-62FF-8B86CE823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8" y="1362074"/>
            <a:ext cx="10018805" cy="5048773"/>
          </a:xfrm>
        </p:spPr>
        <p:txBody>
          <a:bodyPr>
            <a:normAutofit/>
          </a:bodyPr>
          <a:lstStyle/>
          <a:p>
            <a:pPr marL="262890" lvl="2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800" dirty="0"/>
              <a:t>Colossians 2:11-12  </a:t>
            </a:r>
            <a:r>
              <a:rPr lang="en-US" sz="2800" b="0" dirty="0"/>
              <a:t>and in Him you were also circumcised with a circumcision made without hands, in the removal of the body of the flesh by the circumcision of Christ;  (12)  having been buried with Him in baptism, in which you were also raised up with Him through faith in the </a:t>
            </a:r>
            <a:r>
              <a:rPr lang="en-US" sz="2800" b="0" u="sng" dirty="0"/>
              <a:t>working of God</a:t>
            </a:r>
            <a:r>
              <a:rPr lang="en-US" sz="2800" b="0" dirty="0"/>
              <a:t>, who raised Him from the dead.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F35C9FB-0E90-0757-FF05-95A4F251F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E6A0E5EB-4250-47A6-9157-B5C93D0FF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B01E191D-D524-A872-360A-C53585265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786E162C-A76C-0254-AFB2-10DB30D46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A104CE53-58C7-9AEA-0081-674C37A55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58860420-B1A8-E6C5-5DBF-31E4A6A8D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7DF89D47-9F22-AEDB-3DC2-2D021072D6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4FCF3ECD-C286-9D27-8BBB-6C5E5B0D4A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F63C6FFD-5A49-C282-C65A-ABE4DA156F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888DCB65-20DE-6E40-9383-570EEEFD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71C16A15-02DA-D023-2E69-5CE07D797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288DBE2A-CAC8-2375-9B86-31BF8A3B7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EC4B2AE8-1162-BB99-43A4-E376977AB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6CD84E57-3251-47EE-B051-2487301E2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1235604D-1AED-019A-6636-3A9C20AE0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460026A2-242D-CA78-304D-8FD08C0FE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3D40DF30-CEFE-664E-031B-064BC1804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80F58B4D-5655-F176-8D56-DCDC8C196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EB77AC91-D0CD-6426-53B8-B6E2A7F08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9447F216-D086-823F-411E-2911EADED5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D4F488B8-EC3B-4B88-AFD1-614504E5B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9C425BE6-81FE-4E90-62E9-4DD8A459F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F021D4A9-F16F-FCD5-AA9F-8CA741429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95E2B908-1B92-BFE5-D834-3F6D255E5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0F84DC28-3174-480F-48F4-5BD0DCE23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AC898F6E-CA63-3842-33E6-C37576BFC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7B949EBC-BFE4-0EF9-525D-A3AA1BAE25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008F48B5-1FF3-7F7E-F037-F345A430A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65844CCF-C0D0-D7F8-7E8E-3572F9CA3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EA87FC18-30EA-C5A4-D09C-10BBDB2C4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03347986-B4CC-9AAB-01EB-F3D05443B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CA8D1665-BD2F-46A6-7768-0AC6EC01D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9C081652-0BD2-A7BA-D4F3-050C2BC475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AB31F50-3C0C-AC2A-077B-62B69277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C5CCE2D9-917B-DF52-CA55-B507E5622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990209-2E79-F37E-03EE-D3D83AE51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648ECE04-0A39-A5D1-521E-3C827E807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18562E32-DBBA-CFFC-EC7D-173462F39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8D4B3CE3-F45D-26A6-FD0D-3EE40AD2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23010B97-C729-AF1B-2743-92033983E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EA76EAAF-B17B-7BBF-E0B3-7DD04CCBA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FE7094E3-B958-0EDF-CFF4-939CCBF86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B3794BA9-24D1-9492-72F3-57F8D3D3F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37F65A62-A80A-E0DC-2B79-8310EDF69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F4F6D11E-6F25-C7AE-DBBC-D60D3E067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45FC9AFB-945E-C3A4-DF28-3ECC7C33A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D9B46638-FB26-E66A-1548-71DEF51CE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9CF87D90-B10F-FF20-C346-87362A019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698EE7E9-B5A4-1346-7A49-AA37A83A2B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B70A33F8-6289-4BEC-73AB-DE7DBC759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8CB86FFE-BA0E-C544-7E37-255F0E1C9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3045F55F-2F80-2DCA-EC7F-418397066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2AB478EA-F133-7080-E90C-23BE91639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E8D4F1A1-9BA3-575F-9D95-EEA01B24B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5B1FF042-F765-C445-B77B-396D3D1E5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F7289610-6DCE-2FFD-B5B6-2CFD76B17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CD602710-5D0F-50BF-76F2-1B490549A8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54F7924B-4A9C-2685-2EC7-5B380A2CA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0C176A3F-34F1-E86E-04BB-420BABAC1C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B9CACB39-3E9D-FD5A-D8F6-3D18D133FC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8A30708B-39A9-F83A-5BAA-4A7DD02CA2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FA25BFBA-8983-2536-EDB6-365F84F089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36E5F35C-F80F-4FE2-616C-15EC7393F1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45CE9C34-0852-5D96-53C1-B84E8C03C8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6A0D5F63-524A-9018-54C1-037E1D5A97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DF80847E-7010-F6B8-4788-7535B6E888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FF882C3C-B6DC-41C8-175E-34C33B77D3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7FF4AB7C-7AE7-651F-FB8E-431BC08BAA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89911E99-20DF-4DBB-8508-82165A52C4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FF6DBBFC-CA94-0A29-19FA-377E9F9E35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EC47E8A8-318D-8F7B-3095-3880C03CE6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28F03AF7-DA09-A203-5E79-467996EEDC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CDB2E929-C527-B709-06AB-8D15D4B780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894EBA61-AC86-87C4-7045-85CEBF26A4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6F05F3F3-A11A-380C-61CF-56BC11EBA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D240A55C-13D2-E2CF-1897-CA481B5018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3FDEDE13-F167-AD9E-7E68-E313A659AE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26B1A412-6BA6-5D1A-2DCD-20F914791D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E5FA0F5D-515B-4B80-FD25-0D6022E3BE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C6E56C0C-D7F1-82AB-FC34-F815EA16C4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225D147B-F34A-68C8-FF73-72BE89E6ED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2A2F7907-80A8-EBCC-24AC-11747C5F45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CD5BE742-6BCF-D845-44AE-C13F801CD0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B1528CFE-5C6D-C480-6742-721940D92B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281414EA-4F6F-7205-BAF6-5B936EB3C7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F6DA8AFC-FF1C-1A1B-1DA7-32E3D0A94B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4D4C38B8-2DA5-EC3E-8CB4-B4A98B2F31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83623D2A-1A99-633D-90CA-C002DE0678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A513A50F-CC29-607F-2425-7CC50A81B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D6113694-4D3F-8C89-3D33-AB3868783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F3B2A2E2-7EA2-3932-AD50-397343492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8F3CA36C-5480-A774-C891-A889606DF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8E50E53A-8EA2-302C-8112-B2083B040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5BB8E319-8E72-9D9D-CE40-078ACB7A7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D5E1FCE7-B1DB-C048-82DF-2113CE801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48300E33-6AF5-331A-F86C-7ED3A3EEF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FC836F47-A055-2072-4070-6490CCB4E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8FB2CA14-4D21-2E25-059B-994B0BF17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EFD9FB85-2550-3C76-9E3C-FFA38B24C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37CDBF43-94E8-C5E4-3673-680D3F5FF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B454A637-4A92-EB9F-53D3-C09D04A55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CF9180AC-8270-9378-518D-F28E004C5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0C6A4B2F-5AF2-11E2-375E-867BC0D8E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20EA43D6-D742-E11A-EB0D-F668E29D7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ECCAC9AC-6EDF-556D-7996-B3696697B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A0B34E8A-361C-E060-AD26-4A80C6314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DBA938A8-2934-0A78-2562-CFED6FA13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E7369BE3-35A7-EAC2-E45F-B43CA43DB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3DFF0B31-872B-D1BA-C44B-9CBD3743A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3ECBF902-79C1-59F2-B904-30CF26036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A4EF8D5E-D530-C2B4-25FA-CA2E26F92E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FD360520-D702-A8BA-BF85-614363055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A632A4F2-F1D2-99C9-3D10-610F73DC3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4405D4F3-A6FC-DC39-BF89-A083D6C6F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031B292B-B666-1022-9685-03EE42F1B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111B3AF2-818F-743A-F904-766908EB8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CEE87E05-ADAC-A8F6-E02B-64BD8DC8F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7F3F59D0-B7F3-B90A-682E-82999CB0B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1642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C13B37-4FC8-1801-9BB3-A66595810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9DBF378-B369-31B9-1E68-F344D9612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4C2B45-7C93-590E-3FB7-688410C9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91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F2FA56-3620-1A97-23FD-323E6089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8" y="520977"/>
            <a:ext cx="9808683" cy="710645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Works – Grace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671C8-14F5-C9B6-7552-964DEDF3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49" y="1362074"/>
            <a:ext cx="9568192" cy="5048773"/>
          </a:xfrm>
        </p:spPr>
        <p:txBody>
          <a:bodyPr>
            <a:normAutofit/>
          </a:bodyPr>
          <a:lstStyle/>
          <a:p>
            <a:pPr marL="262890" lvl="2" indent="0" algn="ctr">
              <a:lnSpc>
                <a:spcPct val="120000"/>
              </a:lnSpc>
              <a:buNone/>
            </a:pPr>
            <a:endParaRPr lang="en-US" sz="2800" dirty="0"/>
          </a:p>
          <a:p>
            <a:pPr marL="262890" lvl="2" indent="0" algn="ctr">
              <a:lnSpc>
                <a:spcPct val="120000"/>
              </a:lnSpc>
              <a:buNone/>
            </a:pPr>
            <a:endParaRPr lang="en-US" sz="2800" dirty="0"/>
          </a:p>
          <a:p>
            <a:pPr marL="262890" lvl="2" indent="0" algn="ctr">
              <a:lnSpc>
                <a:spcPct val="120000"/>
              </a:lnSpc>
              <a:buNone/>
            </a:pPr>
            <a:r>
              <a:rPr lang="en-US" sz="2800" dirty="0"/>
              <a:t>Conditions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F1C2DEC-3780-19C1-8269-06AEFA8A6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00551" y="6805"/>
            <a:ext cx="970072" cy="6843608"/>
            <a:chOff x="10939410" y="-31769"/>
            <a:chExt cx="970072" cy="6843608"/>
          </a:xfrm>
          <a:solidFill>
            <a:schemeClr val="bg1"/>
          </a:solidFill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785CA288-4F29-4A40-0A33-9E4284686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>
              <a:extLst>
                <a:ext uri="{FF2B5EF4-FFF2-40B4-BE49-F238E27FC236}">
                  <a16:creationId xmlns:a16="http://schemas.microsoft.com/office/drawing/2014/main" id="{DA413D42-4188-9B52-0323-ED64A2CB7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64FB25C8-E1A1-4DD5-E25A-293A4460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36C06C62-5E94-7AA2-6B83-6EBA88626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5D7F3E18-9D5D-31B0-C6D2-F070400DF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8A7C0E3E-2FC6-071E-6434-FD0F6AE71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6">
              <a:extLst>
                <a:ext uri="{FF2B5EF4-FFF2-40B4-BE49-F238E27FC236}">
                  <a16:creationId xmlns:a16="http://schemas.microsoft.com/office/drawing/2014/main" id="{EA46EDF4-6CCF-12FB-8ECC-4592BCAE35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7">
              <a:extLst>
                <a:ext uri="{FF2B5EF4-FFF2-40B4-BE49-F238E27FC236}">
                  <a16:creationId xmlns:a16="http://schemas.microsoft.com/office/drawing/2014/main" id="{D4A91D87-FC0D-65E8-E662-9A6EAEF2B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E77FB08F-8F6D-393A-1B08-D8496EC988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19CEAAB7-1E34-3740-B3D1-4C77908DB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750FB541-DD7C-83C3-D6AD-F5C18DA97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443F48B8-D6B5-1897-017D-7653FC61D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94460AD9-DACA-D946-54AB-DA6270DB8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0">
              <a:extLst>
                <a:ext uri="{FF2B5EF4-FFF2-40B4-BE49-F238E27FC236}">
                  <a16:creationId xmlns:a16="http://schemas.microsoft.com/office/drawing/2014/main" id="{3A20F2D3-4B12-B560-4A97-94398ED2C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EEA93F7D-4CBD-365E-C96E-B25567B22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2">
              <a:extLst>
                <a:ext uri="{FF2B5EF4-FFF2-40B4-BE49-F238E27FC236}">
                  <a16:creationId xmlns:a16="http://schemas.microsoft.com/office/drawing/2014/main" id="{AB583450-B18B-68D8-1557-04D71BBD5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3">
              <a:extLst>
                <a:ext uri="{FF2B5EF4-FFF2-40B4-BE49-F238E27FC236}">
                  <a16:creationId xmlns:a16="http://schemas.microsoft.com/office/drawing/2014/main" id="{92DEF96C-7E4B-3DB5-1B44-5DDDD2FCA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2A410541-4D32-5F4F-65A6-C806AF4C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B17B35AF-05E1-A18C-63F1-1F08A16E5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9">
              <a:extLst>
                <a:ext uri="{FF2B5EF4-FFF2-40B4-BE49-F238E27FC236}">
                  <a16:creationId xmlns:a16="http://schemas.microsoft.com/office/drawing/2014/main" id="{3EE25486-B5FA-C3E7-29AA-0796D1F0F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0">
              <a:extLst>
                <a:ext uri="{FF2B5EF4-FFF2-40B4-BE49-F238E27FC236}">
                  <a16:creationId xmlns:a16="http://schemas.microsoft.com/office/drawing/2014/main" id="{DE071342-CAD7-A3EB-E3EA-2587A5BA7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A8B9222E-21EA-961A-153A-279998D88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A3067B40-2E40-3D8E-1483-5A49BED56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4FEFDC94-98AF-FF8B-0188-C4292067A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5E549D82-BDA2-CABD-506E-746F9FB98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22997D2E-F6C4-4931-E52D-89136F9D2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4756DD09-02C5-9F23-DF7F-BD72310CA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4BBB688F-9A62-3AAF-EB9B-465ADAAE7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B9A6551-0EA2-E9E9-9897-0C1E49F8C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27EB85A2-6B4B-7F05-EE51-6C7025704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CD802D3-71A2-0398-2D2E-B68B42DE8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445" y="63249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9F112D85-005E-9808-8F25-8C3270120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81F16D54-2E6A-8510-1AEB-4A8D14E44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A8A0F08C-B7A3-BBAF-461B-3641D1CE1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B906ADCA-7EA9-D5CE-9853-1DF87D6F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CDD8CC5-3243-EE03-96EA-3529440B1C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3EC72B1-7153-F851-144B-653BA09A6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2">
              <a:extLst>
                <a:ext uri="{FF2B5EF4-FFF2-40B4-BE49-F238E27FC236}">
                  <a16:creationId xmlns:a16="http://schemas.microsoft.com/office/drawing/2014/main" id="{E826BC03-2901-505D-94DA-3AB4CBCC5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1F80E387-C8E4-2149-0939-A45EC4082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">
              <a:extLst>
                <a:ext uri="{FF2B5EF4-FFF2-40B4-BE49-F238E27FC236}">
                  <a16:creationId xmlns:a16="http://schemas.microsoft.com/office/drawing/2014/main" id="{ABD1EF19-42EC-B48B-AF8D-B0B5A9B1F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5">
              <a:extLst>
                <a:ext uri="{FF2B5EF4-FFF2-40B4-BE49-F238E27FC236}">
                  <a16:creationId xmlns:a16="http://schemas.microsoft.com/office/drawing/2014/main" id="{D565A2BC-B956-DDCF-76B0-DA20D5BA5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6">
              <a:extLst>
                <a:ext uri="{FF2B5EF4-FFF2-40B4-BE49-F238E27FC236}">
                  <a16:creationId xmlns:a16="http://schemas.microsoft.com/office/drawing/2014/main" id="{F196CA52-E49A-C841-E30D-57F92B9E3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7">
              <a:extLst>
                <a:ext uri="{FF2B5EF4-FFF2-40B4-BE49-F238E27FC236}">
                  <a16:creationId xmlns:a16="http://schemas.microsoft.com/office/drawing/2014/main" id="{33D5C485-E31D-BB76-6217-01F92F50D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8">
              <a:extLst>
                <a:ext uri="{FF2B5EF4-FFF2-40B4-BE49-F238E27FC236}">
                  <a16:creationId xmlns:a16="http://schemas.microsoft.com/office/drawing/2014/main" id="{DB83178F-19CD-5862-7509-1F057FA7F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9">
              <a:extLst>
                <a:ext uri="{FF2B5EF4-FFF2-40B4-BE49-F238E27FC236}">
                  <a16:creationId xmlns:a16="http://schemas.microsoft.com/office/drawing/2014/main" id="{112EEB19-1890-F774-452A-47CE82AA70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0">
              <a:extLst>
                <a:ext uri="{FF2B5EF4-FFF2-40B4-BE49-F238E27FC236}">
                  <a16:creationId xmlns:a16="http://schemas.microsoft.com/office/drawing/2014/main" id="{AD1F345F-5915-4F62-E728-DC677C535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1">
              <a:extLst>
                <a:ext uri="{FF2B5EF4-FFF2-40B4-BE49-F238E27FC236}">
                  <a16:creationId xmlns:a16="http://schemas.microsoft.com/office/drawing/2014/main" id="{444A49BD-7BE1-C6FE-7437-3A0C777F6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2">
              <a:extLst>
                <a:ext uri="{FF2B5EF4-FFF2-40B4-BE49-F238E27FC236}">
                  <a16:creationId xmlns:a16="http://schemas.microsoft.com/office/drawing/2014/main" id="{E6A72911-05FA-9CCC-016A-9CBE93FB7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">
              <a:extLst>
                <a:ext uri="{FF2B5EF4-FFF2-40B4-BE49-F238E27FC236}">
                  <a16:creationId xmlns:a16="http://schemas.microsoft.com/office/drawing/2014/main" id="{61F21428-25DD-56E6-53D7-92D4BA1BDC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4">
              <a:extLst>
                <a:ext uri="{FF2B5EF4-FFF2-40B4-BE49-F238E27FC236}">
                  <a16:creationId xmlns:a16="http://schemas.microsoft.com/office/drawing/2014/main" id="{DD42BB1D-A598-8220-C54E-3212717B7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5">
              <a:extLst>
                <a:ext uri="{FF2B5EF4-FFF2-40B4-BE49-F238E27FC236}">
                  <a16:creationId xmlns:a16="http://schemas.microsoft.com/office/drawing/2014/main" id="{C1AB6523-F2EE-03E6-3486-4DB7B1758A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742949A7-CA4E-173C-66D4-D0C32CC13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">
              <a:extLst>
                <a:ext uri="{FF2B5EF4-FFF2-40B4-BE49-F238E27FC236}">
                  <a16:creationId xmlns:a16="http://schemas.microsoft.com/office/drawing/2014/main" id="{57FEEFB8-4DE1-78C2-1D9E-52DFE2CE9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>
              <a:extLst>
                <a:ext uri="{FF2B5EF4-FFF2-40B4-BE49-F238E27FC236}">
                  <a16:creationId xmlns:a16="http://schemas.microsoft.com/office/drawing/2014/main" id="{F516670F-C775-3342-E355-4C6CFFD28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A6661955-BE26-E5D9-08C1-400C81B60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EB2E0686-1472-99BA-67F6-B2DB0F52E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83D80F7-A99B-6A4C-A4A7-FD1BE5918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168825" y="20389"/>
              <a:ext cx="226563" cy="6791450"/>
              <a:chOff x="11168825" y="20389"/>
              <a:chExt cx="226563" cy="6791450"/>
            </a:xfrm>
            <a:grpFill/>
          </p:grpSpPr>
          <p:sp>
            <p:nvSpPr>
              <p:cNvPr id="100" name="Freeform 105">
                <a:extLst>
                  <a:ext uri="{FF2B5EF4-FFF2-40B4-BE49-F238E27FC236}">
                    <a16:creationId xmlns:a16="http://schemas.microsoft.com/office/drawing/2014/main" id="{62DE3886-B5D2-3881-EDB3-FCA8E43702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78424" y="1926737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6">
                <a:extLst>
                  <a:ext uri="{FF2B5EF4-FFF2-40B4-BE49-F238E27FC236}">
                    <a16:creationId xmlns:a16="http://schemas.microsoft.com/office/drawing/2014/main" id="{396EFF06-69E4-4B50-9920-709C08CF7A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8061" y="53385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7">
                <a:extLst>
                  <a:ext uri="{FF2B5EF4-FFF2-40B4-BE49-F238E27FC236}">
                    <a16:creationId xmlns:a16="http://schemas.microsoft.com/office/drawing/2014/main" id="{20071281-E87C-5F04-A1C3-EC3026E86D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3826" y="2213807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8">
                <a:extLst>
                  <a:ext uri="{FF2B5EF4-FFF2-40B4-BE49-F238E27FC236}">
                    <a16:creationId xmlns:a16="http://schemas.microsoft.com/office/drawing/2014/main" id="{6A1A92BF-8F98-8644-98AD-CC0773D98C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65732" y="1143703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9">
                <a:extLst>
                  <a:ext uri="{FF2B5EF4-FFF2-40B4-BE49-F238E27FC236}">
                    <a16:creationId xmlns:a16="http://schemas.microsoft.com/office/drawing/2014/main" id="{5E3B7933-AB75-FE22-FB12-2AB841DE05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8929" y="1645028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10">
                <a:extLst>
                  <a:ext uri="{FF2B5EF4-FFF2-40B4-BE49-F238E27FC236}">
                    <a16:creationId xmlns:a16="http://schemas.microsoft.com/office/drawing/2014/main" id="{757033FA-D5ED-1F6C-1D08-C741339B0C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5" y="286023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111">
                <a:extLst>
                  <a:ext uri="{FF2B5EF4-FFF2-40B4-BE49-F238E27FC236}">
                    <a16:creationId xmlns:a16="http://schemas.microsoft.com/office/drawing/2014/main" id="{C87C854B-6382-8F20-E760-EC00C398DA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6984" y="1373523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112">
                <a:extLst>
                  <a:ext uri="{FF2B5EF4-FFF2-40B4-BE49-F238E27FC236}">
                    <a16:creationId xmlns:a16="http://schemas.microsoft.com/office/drawing/2014/main" id="{68D18E2E-A19B-6964-B075-82996018B8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6487" y="854869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91">
                <a:extLst>
                  <a:ext uri="{FF2B5EF4-FFF2-40B4-BE49-F238E27FC236}">
                    <a16:creationId xmlns:a16="http://schemas.microsoft.com/office/drawing/2014/main" id="{EA6F5E91-34DF-9CD4-9544-DB68BBC227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57244" y="2708876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92">
                <a:extLst>
                  <a:ext uri="{FF2B5EF4-FFF2-40B4-BE49-F238E27FC236}">
                    <a16:creationId xmlns:a16="http://schemas.microsoft.com/office/drawing/2014/main" id="{98B9CA84-1C97-7AA1-8E66-89F2AB5A79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6284" y="243353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3">
                <a:extLst>
                  <a:ext uri="{FF2B5EF4-FFF2-40B4-BE49-F238E27FC236}">
                    <a16:creationId xmlns:a16="http://schemas.microsoft.com/office/drawing/2014/main" id="{11DE875B-6C98-B5AA-F3B4-87079E1B1A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5786" y="3230067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4">
                <a:extLst>
                  <a:ext uri="{FF2B5EF4-FFF2-40B4-BE49-F238E27FC236}">
                    <a16:creationId xmlns:a16="http://schemas.microsoft.com/office/drawing/2014/main" id="{49E4942F-C0D9-C102-9558-C8940A5F43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0892" y="5353190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5">
                <a:extLst>
                  <a:ext uri="{FF2B5EF4-FFF2-40B4-BE49-F238E27FC236}">
                    <a16:creationId xmlns:a16="http://schemas.microsoft.com/office/drawing/2014/main" id="{921EEF20-35AD-CDB8-2F9D-CCA6A9D056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9243" y="3000654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6">
                <a:extLst>
                  <a:ext uri="{FF2B5EF4-FFF2-40B4-BE49-F238E27FC236}">
                    <a16:creationId xmlns:a16="http://schemas.microsoft.com/office/drawing/2014/main" id="{E9999A05-86D1-3EA7-26F1-A9AAA3280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4629" y="3520219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7">
                <a:extLst>
                  <a:ext uri="{FF2B5EF4-FFF2-40B4-BE49-F238E27FC236}">
                    <a16:creationId xmlns:a16="http://schemas.microsoft.com/office/drawing/2014/main" id="{8E5D37ED-1442-E725-79E5-1333CCFE37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53941" y="4729070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98">
                <a:extLst>
                  <a:ext uri="{FF2B5EF4-FFF2-40B4-BE49-F238E27FC236}">
                    <a16:creationId xmlns:a16="http://schemas.microsoft.com/office/drawing/2014/main" id="{0F93B6FB-0010-4139-21BA-A9188A3F46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6426" y="4210611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99">
                <a:extLst>
                  <a:ext uri="{FF2B5EF4-FFF2-40B4-BE49-F238E27FC236}">
                    <a16:creationId xmlns:a16="http://schemas.microsoft.com/office/drawing/2014/main" id="{D8C3981A-CA9C-1247-F123-A671F8A20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39321" y="4473061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0">
                <a:extLst>
                  <a:ext uri="{FF2B5EF4-FFF2-40B4-BE49-F238E27FC236}">
                    <a16:creationId xmlns:a16="http://schemas.microsoft.com/office/drawing/2014/main" id="{15EBA89B-3921-16FA-C59E-45D3F0ED2F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8830" y="3839052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101">
                <a:extLst>
                  <a:ext uri="{FF2B5EF4-FFF2-40B4-BE49-F238E27FC236}">
                    <a16:creationId xmlns:a16="http://schemas.microsoft.com/office/drawing/2014/main" id="{CA5F255A-D4EE-1648-9595-F51E77F051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93547" y="5088202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02">
                <a:extLst>
                  <a:ext uri="{FF2B5EF4-FFF2-40B4-BE49-F238E27FC236}">
                    <a16:creationId xmlns:a16="http://schemas.microsoft.com/office/drawing/2014/main" id="{AB6A41F1-C00F-FEEC-E177-7A51ED8A6E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8877" y="5711801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3">
                <a:extLst>
                  <a:ext uri="{FF2B5EF4-FFF2-40B4-BE49-F238E27FC236}">
                    <a16:creationId xmlns:a16="http://schemas.microsoft.com/office/drawing/2014/main" id="{EA631992-7E8B-6A4B-37BD-50FE3B80FE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72634" y="5919009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4">
                <a:extLst>
                  <a:ext uri="{FF2B5EF4-FFF2-40B4-BE49-F238E27FC236}">
                    <a16:creationId xmlns:a16="http://schemas.microsoft.com/office/drawing/2014/main" id="{6AD8F645-A677-2EDD-408A-7284453B1E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8094" y="240897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13">
                <a:extLst>
                  <a:ext uri="{FF2B5EF4-FFF2-40B4-BE49-F238E27FC236}">
                    <a16:creationId xmlns:a16="http://schemas.microsoft.com/office/drawing/2014/main" id="{03E47D21-8360-CDEF-1887-7BDB6119FD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9435" y="4796896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14">
                <a:extLst>
                  <a:ext uri="{FF2B5EF4-FFF2-40B4-BE49-F238E27FC236}">
                    <a16:creationId xmlns:a16="http://schemas.microsoft.com/office/drawing/2014/main" id="{DE6CDF46-6804-9621-1B59-AEF7C9C576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42839" y="3563211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15">
                <a:extLst>
                  <a:ext uri="{FF2B5EF4-FFF2-40B4-BE49-F238E27FC236}">
                    <a16:creationId xmlns:a16="http://schemas.microsoft.com/office/drawing/2014/main" id="{8DFA24E2-9839-F064-99DB-4B2C3C6E9F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37126" y="422606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17">
                <a:extLst>
                  <a:ext uri="{FF2B5EF4-FFF2-40B4-BE49-F238E27FC236}">
                    <a16:creationId xmlns:a16="http://schemas.microsoft.com/office/drawing/2014/main" id="{3043EB35-EB96-7C61-04D9-DA167B16DC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24443" y="5962688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18">
                <a:extLst>
                  <a:ext uri="{FF2B5EF4-FFF2-40B4-BE49-F238E27FC236}">
                    <a16:creationId xmlns:a16="http://schemas.microsoft.com/office/drawing/2014/main" id="{DD510DB1-C97A-4791-61F1-DEF7CC9D65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07776" y="669811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19">
                <a:extLst>
                  <a:ext uri="{FF2B5EF4-FFF2-40B4-BE49-F238E27FC236}">
                    <a16:creationId xmlns:a16="http://schemas.microsoft.com/office/drawing/2014/main" id="{175ADEFD-8A6E-7B33-C573-8ED1E138A2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180504" y="6183054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45">
                <a:extLst>
                  <a:ext uri="{FF2B5EF4-FFF2-40B4-BE49-F238E27FC236}">
                    <a16:creationId xmlns:a16="http://schemas.microsoft.com/office/drawing/2014/main" id="{F0C4B706-1D1F-A83A-EB20-90616C731D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18215" y="6458027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8">
                <a:extLst>
                  <a:ext uri="{FF2B5EF4-FFF2-40B4-BE49-F238E27FC236}">
                    <a16:creationId xmlns:a16="http://schemas.microsoft.com/office/drawing/2014/main" id="{F1CD46A5-19FA-52B6-2071-1F07EA50B6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281542" y="41901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Freeform 105">
              <a:extLst>
                <a:ext uri="{FF2B5EF4-FFF2-40B4-BE49-F238E27FC236}">
                  <a16:creationId xmlns:a16="http://schemas.microsoft.com/office/drawing/2014/main" id="{545D82EA-A734-7ACA-B207-18E8D31E8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5473" y="49719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6">
              <a:extLst>
                <a:ext uri="{FF2B5EF4-FFF2-40B4-BE49-F238E27FC236}">
                  <a16:creationId xmlns:a16="http://schemas.microsoft.com/office/drawing/2014/main" id="{FEEFF9C3-296D-FA9E-25D9-05A8E18A8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2040" y="636078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7">
              <a:extLst>
                <a:ext uri="{FF2B5EF4-FFF2-40B4-BE49-F238E27FC236}">
                  <a16:creationId xmlns:a16="http://schemas.microsoft.com/office/drawing/2014/main" id="{BEABE0EE-2D5F-B073-415D-2DE1D645B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26779" y="46963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8">
              <a:extLst>
                <a:ext uri="{FF2B5EF4-FFF2-40B4-BE49-F238E27FC236}">
                  <a16:creationId xmlns:a16="http://schemas.microsoft.com/office/drawing/2014/main" id="{B4B91B58-EFC5-2704-3898-0FF050C21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7660" y="5757471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9">
              <a:extLst>
                <a:ext uri="{FF2B5EF4-FFF2-40B4-BE49-F238E27FC236}">
                  <a16:creationId xmlns:a16="http://schemas.microsoft.com/office/drawing/2014/main" id="{076FCBBA-0F30-65F5-9A9C-90EC89995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31676" y="526185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0">
              <a:extLst>
                <a:ext uri="{FF2B5EF4-FFF2-40B4-BE49-F238E27FC236}">
                  <a16:creationId xmlns:a16="http://schemas.microsoft.com/office/drawing/2014/main" id="{CB77D48B-12B2-206C-591E-F944A3138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141" y="66153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1">
              <a:extLst>
                <a:ext uri="{FF2B5EF4-FFF2-40B4-BE49-F238E27FC236}">
                  <a16:creationId xmlns:a16="http://schemas.microsoft.com/office/drawing/2014/main" id="{51969FAC-E001-262E-4DFD-DB878699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6661" y="553091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2">
              <a:extLst>
                <a:ext uri="{FF2B5EF4-FFF2-40B4-BE49-F238E27FC236}">
                  <a16:creationId xmlns:a16="http://schemas.microsoft.com/office/drawing/2014/main" id="{40C72C17-96AE-661B-E6F5-A5240A160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0451" y="605528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1">
              <a:extLst>
                <a:ext uri="{FF2B5EF4-FFF2-40B4-BE49-F238E27FC236}">
                  <a16:creationId xmlns:a16="http://schemas.microsoft.com/office/drawing/2014/main" id="{F77C1693-190C-779B-DBC3-70E3BDDF0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8807" y="420127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2">
              <a:extLst>
                <a:ext uri="{FF2B5EF4-FFF2-40B4-BE49-F238E27FC236}">
                  <a16:creationId xmlns:a16="http://schemas.microsoft.com/office/drawing/2014/main" id="{984EA9F2-603F-725A-CB9C-E9FB6C16F9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57613" y="44553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3">
              <a:extLst>
                <a:ext uri="{FF2B5EF4-FFF2-40B4-BE49-F238E27FC236}">
                  <a16:creationId xmlns:a16="http://schemas.microsoft.com/office/drawing/2014/main" id="{B26540DF-EBA4-47C2-5173-05A749A9DF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1404" y="368253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94">
              <a:extLst>
                <a:ext uri="{FF2B5EF4-FFF2-40B4-BE49-F238E27FC236}">
                  <a16:creationId xmlns:a16="http://schemas.microsoft.com/office/drawing/2014/main" id="{A792A6EA-E6AE-BA4B-37FA-F8B40D8C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83424" y="148792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5">
              <a:extLst>
                <a:ext uri="{FF2B5EF4-FFF2-40B4-BE49-F238E27FC236}">
                  <a16:creationId xmlns:a16="http://schemas.microsoft.com/office/drawing/2014/main" id="{13C91384-BA9E-016F-58F4-8D27C2AB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7695" y="3909496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6">
              <a:extLst>
                <a:ext uri="{FF2B5EF4-FFF2-40B4-BE49-F238E27FC236}">
                  <a16:creationId xmlns:a16="http://schemas.microsoft.com/office/drawing/2014/main" id="{0913323D-F542-2301-7B8B-8CD6414F6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3065" y="336300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7">
              <a:extLst>
                <a:ext uri="{FF2B5EF4-FFF2-40B4-BE49-F238E27FC236}">
                  <a16:creationId xmlns:a16="http://schemas.microsoft.com/office/drawing/2014/main" id="{07F77B3F-4B20-95C6-153D-5F0B3F6F1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4387" y="22117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8">
              <a:extLst>
                <a:ext uri="{FF2B5EF4-FFF2-40B4-BE49-F238E27FC236}">
                  <a16:creationId xmlns:a16="http://schemas.microsoft.com/office/drawing/2014/main" id="{6CA16DE0-CE2E-4290-A358-72F459320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66308" y="276182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9">
              <a:extLst>
                <a:ext uri="{FF2B5EF4-FFF2-40B4-BE49-F238E27FC236}">
                  <a16:creationId xmlns:a16="http://schemas.microsoft.com/office/drawing/2014/main" id="{382BEEF0-9411-A43E-2062-A475CAA8C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40608" y="249288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0">
              <a:extLst>
                <a:ext uri="{FF2B5EF4-FFF2-40B4-BE49-F238E27FC236}">
                  <a16:creationId xmlns:a16="http://schemas.microsoft.com/office/drawing/2014/main" id="{F60017A9-9C59-A768-4DF0-EF4ABE2C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473" y="305885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01">
              <a:extLst>
                <a:ext uri="{FF2B5EF4-FFF2-40B4-BE49-F238E27FC236}">
                  <a16:creationId xmlns:a16="http://schemas.microsoft.com/office/drawing/2014/main" id="{2BAFA972-DC1B-A21C-9904-828CC64BE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91062" y="17496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2">
              <a:extLst>
                <a:ext uri="{FF2B5EF4-FFF2-40B4-BE49-F238E27FC236}">
                  <a16:creationId xmlns:a16="http://schemas.microsoft.com/office/drawing/2014/main" id="{A0E09C3A-E2CE-8D61-4894-B651720BFE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24515" y="11803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DB0203FA-3CDF-22CB-C9CC-7E5653992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9023" y="87392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EB705CB4-7740-4997-0160-42C509E36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39615" y="457706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3">
              <a:extLst>
                <a:ext uri="{FF2B5EF4-FFF2-40B4-BE49-F238E27FC236}">
                  <a16:creationId xmlns:a16="http://schemas.microsoft.com/office/drawing/2014/main" id="{C633E5AF-C874-87DD-5DA4-AAC9C1E17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615" y="21858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4">
              <a:extLst>
                <a:ext uri="{FF2B5EF4-FFF2-40B4-BE49-F238E27FC236}">
                  <a16:creationId xmlns:a16="http://schemas.microsoft.com/office/drawing/2014/main" id="{223F374E-029E-F12B-4FDE-84DF66C63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85755" y="342283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5">
              <a:extLst>
                <a:ext uri="{FF2B5EF4-FFF2-40B4-BE49-F238E27FC236}">
                  <a16:creationId xmlns:a16="http://schemas.microsoft.com/office/drawing/2014/main" id="{F62710F9-CE5F-B56F-2A33-3653154D1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91468" y="275997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68E1CFD3-55FF-0E6B-E8A2-27CF2B805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103266" y="102335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2B120C4A-566A-D89D-3CDF-C528D11AE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7965" y="13686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01F5151A-7D00-7ACC-31B0-F135D5DA5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14226" y="56231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2052D437-C523-4F28-4D81-D8C3D959D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285" y="40583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5C52E4C9-881E-D3D4-D4A9-4085B400D5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006144" y="196167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D4A1E72E-460F-B256-1EDA-E8AEF7F80DB0}"/>
              </a:ext>
            </a:extLst>
          </p:cNvPr>
          <p:cNvSpPr/>
          <p:nvPr/>
        </p:nvSpPr>
        <p:spPr>
          <a:xfrm>
            <a:off x="6429375" y="520977"/>
            <a:ext cx="1781175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321348-5338-A61E-7C09-33DD4F1C1435}"/>
              </a:ext>
            </a:extLst>
          </p:cNvPr>
          <p:cNvSpPr/>
          <p:nvPr/>
        </p:nvSpPr>
        <p:spPr>
          <a:xfrm>
            <a:off x="2867025" y="565287"/>
            <a:ext cx="2047875" cy="622023"/>
          </a:xfrm>
          <a:prstGeom prst="rect">
            <a:avLst/>
          </a:prstGeom>
          <a:solidFill>
            <a:srgbClr val="E2E8E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2E8E3"/>
      </a:lt2>
      <a:accent1>
        <a:srgbClr val="D488CC"/>
      </a:accent1>
      <a:accent2>
        <a:srgbClr val="AD6ECA"/>
      </a:accent2>
      <a:accent3>
        <a:srgbClr val="9D88D4"/>
      </a:accent3>
      <a:accent4>
        <a:srgbClr val="6E7CCA"/>
      </a:accent4>
      <a:accent5>
        <a:srgbClr val="77A8CE"/>
      </a:accent5>
      <a:accent6>
        <a:srgbClr val="60AEB0"/>
      </a:accent6>
      <a:hlink>
        <a:srgbClr val="568F5C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776</Words>
  <Application>Microsoft Office PowerPoint</Application>
  <PresentationFormat>Widescreen</PresentationFormat>
  <Paragraphs>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 CENA</vt:lpstr>
      <vt:lpstr>Arial</vt:lpstr>
      <vt:lpstr>Avenir Next LT Pro</vt:lpstr>
      <vt:lpstr>Modern Love</vt:lpstr>
      <vt:lpstr>BohemianVTI</vt:lpstr>
      <vt:lpstr>Gideon</vt:lpstr>
      <vt:lpstr>Faith Alone?</vt:lpstr>
      <vt:lpstr>Works – Grace - Faith</vt:lpstr>
      <vt:lpstr>Works – Grace - Faith</vt:lpstr>
      <vt:lpstr>Works – Grace - Faith</vt:lpstr>
      <vt:lpstr>Works – Grace - Faith</vt:lpstr>
      <vt:lpstr>Works – Grace - Faith</vt:lpstr>
      <vt:lpstr>Baptism</vt:lpstr>
      <vt:lpstr>Works – Grace - Faith</vt:lpstr>
      <vt:lpstr>PowerPoint Presentation</vt:lpstr>
      <vt:lpstr>PowerPoint Presentation</vt:lpstr>
      <vt:lpstr>PowerPoint Presentation</vt:lpstr>
      <vt:lpstr>Examples</vt:lpstr>
      <vt:lpstr>Faith &amp; Grace</vt:lpstr>
      <vt:lpstr>Gideon</vt:lpstr>
      <vt:lpstr>Gideon</vt:lpstr>
      <vt:lpstr>Gideon</vt:lpstr>
      <vt:lpstr>Gideon</vt:lpstr>
      <vt:lpstr>Election</vt:lpstr>
      <vt:lpstr>Election</vt:lpstr>
      <vt:lpstr>Election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Alan Blaylock</dc:creator>
  <cp:lastModifiedBy>Alan Blaylock</cp:lastModifiedBy>
  <cp:revision>114</cp:revision>
  <dcterms:created xsi:type="dcterms:W3CDTF">2024-10-15T14:25:55Z</dcterms:created>
  <dcterms:modified xsi:type="dcterms:W3CDTF">2025-04-28T19:50:19Z</dcterms:modified>
</cp:coreProperties>
</file>