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Henderson" userId="38d7bcbf436a3be6" providerId="LiveId" clId="{584CFE6B-D6DF-4948-A30D-246F25468B66}"/>
    <pc:docChg chg="modSld">
      <pc:chgData name="Dan Henderson" userId="38d7bcbf436a3be6" providerId="LiveId" clId="{584CFE6B-D6DF-4948-A30D-246F25468B66}" dt="2025-12-14T14:14:19.331" v="22" actId="20577"/>
      <pc:docMkLst>
        <pc:docMk/>
      </pc:docMkLst>
      <pc:sldChg chg="modSp mod">
        <pc:chgData name="Dan Henderson" userId="38d7bcbf436a3be6" providerId="LiveId" clId="{584CFE6B-D6DF-4948-A30D-246F25468B66}" dt="2025-12-14T14:14:19.331" v="22" actId="20577"/>
        <pc:sldMkLst>
          <pc:docMk/>
          <pc:sldMk cId="119193051" sldId="264"/>
        </pc:sldMkLst>
        <pc:spChg chg="mod">
          <ac:chgData name="Dan Henderson" userId="38d7bcbf436a3be6" providerId="LiveId" clId="{584CFE6B-D6DF-4948-A30D-246F25468B66}" dt="2025-12-14T14:14:19.331" v="22" actId="20577"/>
          <ac:spMkLst>
            <pc:docMk/>
            <pc:sldMk cId="119193051" sldId="264"/>
            <ac:spMk id="3" creationId="{37FA2E51-BA99-4136-4596-30DD54CB473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5670"/>
            <a:ext cx="9144000" cy="3274293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Jesus Completes Prophecy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John 19:28-30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Purposefully 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Do God’s Will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4:34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5:30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17:4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C6B1B-57D0-0D1F-1EE5-8AE0EFA57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DC63D-BD64-AF7F-FDF8-CC06CF171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Prophesied Arrival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10D34-4260-4E7C-1EEA-F91DA4C12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527142"/>
            <a:ext cx="12192000" cy="51564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Woman - </a:t>
            </a:r>
            <a:r>
              <a:rPr lang="en-US" sz="3600" dirty="0">
                <a:solidFill>
                  <a:schemeClr val="accent4"/>
                </a:solidFill>
              </a:rPr>
              <a:t>Genesis 3:15; Galatians 4:4; Isaiah 7:14; Luke 1:26-27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Abraham-Isaac-Jacob-Judah - </a:t>
            </a:r>
            <a:r>
              <a:rPr lang="en-US" sz="3600" dirty="0">
                <a:solidFill>
                  <a:schemeClr val="accent4"/>
                </a:solidFill>
              </a:rPr>
              <a:t>Genesis 12:3; 17:19; 28:14; 49:10; 						Matthew 1:1-2; Luke 3:33-34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David's Throne - </a:t>
            </a:r>
            <a:r>
              <a:rPr lang="en-US" sz="3600" dirty="0">
                <a:solidFill>
                  <a:schemeClr val="accent4"/>
                </a:solidFill>
              </a:rPr>
              <a:t>Isaiah 9:7; Luke 1:32-33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Bethlehem Birth - </a:t>
            </a:r>
            <a:r>
              <a:rPr lang="en-US" sz="3600" dirty="0">
                <a:solidFill>
                  <a:schemeClr val="accent4"/>
                </a:solidFill>
              </a:rPr>
              <a:t>Micah 5:2; Luke 2:4-7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Innocent Slaughtered - </a:t>
            </a:r>
            <a:r>
              <a:rPr lang="en-US" sz="3600" dirty="0">
                <a:solidFill>
                  <a:schemeClr val="accent4"/>
                </a:solidFill>
              </a:rPr>
              <a:t>Jeremiah 31:15; Matthew 2:16-18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Called from Egypt - </a:t>
            </a:r>
            <a:r>
              <a:rPr lang="en-US" sz="3600" dirty="0">
                <a:solidFill>
                  <a:schemeClr val="accent4"/>
                </a:solidFill>
              </a:rPr>
              <a:t>Hosea 11:1; Matthew 2:14-15</a:t>
            </a:r>
          </a:p>
        </p:txBody>
      </p:sp>
    </p:spTree>
    <p:extLst>
      <p:ext uri="{BB962C8B-B14F-4D97-AF65-F5344CB8AC3E}">
        <p14:creationId xmlns:p14="http://schemas.microsoft.com/office/powerpoint/2010/main" val="312163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0BBD2-67EC-689B-6A6C-77CC6A7DC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B9B8-FF85-10C9-0A56-D0FDE509E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Prophesied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A0E94-25C3-FE13-9744-F2BC7124C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149" y="1527142"/>
            <a:ext cx="10727703" cy="51564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Way Prepared - </a:t>
            </a:r>
            <a:r>
              <a:rPr lang="en-US" sz="3600" dirty="0">
                <a:solidFill>
                  <a:schemeClr val="accent4"/>
                </a:solidFill>
              </a:rPr>
              <a:t>Isaiah 40:3-5; Luke 3:3-6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Forerunner - Elijah - </a:t>
            </a:r>
            <a:r>
              <a:rPr lang="en-US" sz="3600" dirty="0">
                <a:solidFill>
                  <a:schemeClr val="accent4"/>
                </a:solidFill>
              </a:rPr>
              <a:t>Malachi 3:1; Malachi 4:5-6; 						Matthew 11:13-14; Luke 7:24-27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Declared God's Son - </a:t>
            </a:r>
            <a:r>
              <a:rPr lang="en-US" sz="3600" dirty="0">
                <a:solidFill>
                  <a:schemeClr val="accent4"/>
                </a:solidFill>
              </a:rPr>
              <a:t>Psalm 2:7; Matthew 3:17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Prophet - </a:t>
            </a:r>
            <a:r>
              <a:rPr lang="en-US" sz="3600" dirty="0">
                <a:solidFill>
                  <a:schemeClr val="accent4"/>
                </a:solidFill>
              </a:rPr>
              <a:t>Deuteronomy 18:15; Acts 3:20-23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Galilean Ministry - </a:t>
            </a:r>
            <a:r>
              <a:rPr lang="en-US" sz="3600" dirty="0">
                <a:solidFill>
                  <a:schemeClr val="accent4"/>
                </a:solidFill>
              </a:rPr>
              <a:t>Isaiah 9:1-2; Matthew 4:13-16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Teach in Parables - </a:t>
            </a:r>
            <a:r>
              <a:rPr lang="en-US" sz="3600" dirty="0">
                <a:solidFill>
                  <a:schemeClr val="accent4"/>
                </a:solidFill>
              </a:rPr>
              <a:t>Psalm 78:2-4; Matthew 13:34-35</a:t>
            </a:r>
          </a:p>
        </p:txBody>
      </p:sp>
    </p:spTree>
    <p:extLst>
      <p:ext uri="{BB962C8B-B14F-4D97-AF65-F5344CB8AC3E}">
        <p14:creationId xmlns:p14="http://schemas.microsoft.com/office/powerpoint/2010/main" val="2966487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009D6-A8D3-C435-0E73-017EA0225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8F6C-4B78-14EC-EB69-BABB173D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3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Prophesied Reception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A2E51-BA99-4136-4596-30DD54CB4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149" y="1960774"/>
            <a:ext cx="10727703" cy="472282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Bring Healing &amp; Liberty - </a:t>
            </a:r>
            <a:r>
              <a:rPr lang="en-US" sz="3600" dirty="0">
                <a:solidFill>
                  <a:schemeClr val="accent4"/>
                </a:solidFill>
              </a:rPr>
              <a:t>Isaiah 61:1-2; Luke 4:16-21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Adored by Babes - </a:t>
            </a:r>
            <a:r>
              <a:rPr lang="en-US" sz="3600" dirty="0">
                <a:solidFill>
                  <a:schemeClr val="accent4"/>
                </a:solidFill>
              </a:rPr>
              <a:t>Psalm 8:2; Matthew 21:15-16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Not Believed - </a:t>
            </a:r>
            <a:r>
              <a:rPr lang="en-US" sz="3600" dirty="0">
                <a:solidFill>
                  <a:schemeClr val="accent4"/>
                </a:solidFill>
              </a:rPr>
              <a:t>Isaiah 53:1; John 12:37-38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Rejected by His Own - </a:t>
            </a:r>
            <a:r>
              <a:rPr lang="en-US" sz="3600" dirty="0">
                <a:solidFill>
                  <a:schemeClr val="accent4"/>
                </a:solidFill>
              </a:rPr>
              <a:t>Isaiah 53:3; John 1:11; Luke 23:18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Triumphal Entry - </a:t>
            </a:r>
            <a:r>
              <a:rPr lang="en-US" sz="3600" dirty="0">
                <a:solidFill>
                  <a:schemeClr val="accent4"/>
                </a:solidFill>
              </a:rPr>
              <a:t>Zechariah 9:9; Mark 11:7-11</a:t>
            </a:r>
          </a:p>
        </p:txBody>
      </p:sp>
    </p:spTree>
    <p:extLst>
      <p:ext uri="{BB962C8B-B14F-4D97-AF65-F5344CB8AC3E}">
        <p14:creationId xmlns:p14="http://schemas.microsoft.com/office/powerpoint/2010/main" val="119193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15</TotalTime>
  <Words>200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Jesus Completes Prophecy</vt:lpstr>
      <vt:lpstr>Purposefully Sent</vt:lpstr>
      <vt:lpstr>Prophesied Arrival</vt:lpstr>
      <vt:lpstr>Prophesied Work</vt:lpstr>
      <vt:lpstr>Prophesied Reception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2025-12-13T18:55:11Z</dcterms:created>
  <dcterms:modified xsi:type="dcterms:W3CDTF">2025-12-14T14:14:26Z</dcterms:modified>
</cp:coreProperties>
</file>