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2" r:id="rId4"/>
    <p:sldId id="263" r:id="rId5"/>
    <p:sldId id="264" r:id="rId6"/>
    <p:sldId id="265" r:id="rId7"/>
    <p:sldId id="266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6" autoAdjust="0"/>
    <p:restoredTop sz="94660"/>
  </p:normalViewPr>
  <p:slideViewPr>
    <p:cSldViewPr snapToGrid="0">
      <p:cViewPr varScale="1">
        <p:scale>
          <a:sx n="51" d="100"/>
          <a:sy n="51" d="100"/>
        </p:scale>
        <p:origin x="57" y="122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364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698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193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030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053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913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792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64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007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209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759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8A2B14-DE4A-419E-BB03-91A6FB09514B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6082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B60702-3814-43A3-88CE-3E02DF6A84F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anchor="ctr" anchorCtr="1">
            <a:normAutofit/>
          </a:bodyPr>
          <a:lstStyle/>
          <a:p>
            <a:r>
              <a:rPr lang="en-US" sz="9600" dirty="0"/>
              <a:t>The Bility Family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AFCC95-1D7A-4F80-A80F-89B3C6B8E7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509963"/>
            <a:ext cx="9144000" cy="1655762"/>
          </a:xfrm>
        </p:spPr>
        <p:txBody>
          <a:bodyPr anchor="ctr" anchorCtr="1">
            <a:normAutofit/>
          </a:bodyPr>
          <a:lstStyle/>
          <a:p>
            <a:r>
              <a:rPr lang="en-US" sz="6000" dirty="0">
                <a:solidFill>
                  <a:schemeClr val="accent2"/>
                </a:solidFill>
              </a:rPr>
              <a:t>James 1:21-27</a:t>
            </a:r>
          </a:p>
        </p:txBody>
      </p:sp>
    </p:spTree>
    <p:extLst>
      <p:ext uri="{BB962C8B-B14F-4D97-AF65-F5344CB8AC3E}">
        <p14:creationId xmlns:p14="http://schemas.microsoft.com/office/powerpoint/2010/main" val="1890398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B0697-03D4-45DA-BDDA-CFF426DAA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The “</a:t>
            </a:r>
            <a:r>
              <a:rPr lang="en-US" sz="7200" dirty="0" err="1"/>
              <a:t>Bilities</a:t>
            </a:r>
            <a:r>
              <a:rPr lang="en-US" sz="7200" dirty="0"/>
              <a:t>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5111B-3F80-4284-A164-5A5EE45D9B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sz="4000" dirty="0"/>
              <a:t>Perceptibility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EC86C5-B68D-4489-AD61-CE7F05593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1Thessalonians 5:22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Romans 12:9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Hebrews 5:12-14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Hebrews 3:13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2Timothy 3:16-17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Hebrews 4:12</a:t>
            </a:r>
          </a:p>
        </p:txBody>
      </p:sp>
    </p:spTree>
    <p:extLst>
      <p:ext uri="{BB962C8B-B14F-4D97-AF65-F5344CB8AC3E}">
        <p14:creationId xmlns:p14="http://schemas.microsoft.com/office/powerpoint/2010/main" val="10000799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BFC95C-E78C-18C5-22F6-7314C1993C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B2FE7A-35EF-CA04-0C48-621EF7D11E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The “</a:t>
            </a:r>
            <a:r>
              <a:rPr lang="en-US" sz="7200" dirty="0" err="1"/>
              <a:t>Bilities</a:t>
            </a:r>
            <a:r>
              <a:rPr lang="en-US" sz="7200" dirty="0"/>
              <a:t>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E1AE0F-86CF-F62B-CBCA-CAC7CA75C6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sz="4000" dirty="0"/>
              <a:t>Perceptibility</a:t>
            </a:r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sz="4000" dirty="0"/>
              <a:t>Desirability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895435-F642-9D5D-54FE-F384732A8E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Acts 22:10; Ezra 7:10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Matthew 5:6; 1Peter 2:2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Psalm 40:8; 122:1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2Timothy 2:15,23-26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James 1:22; Romans 1:15-17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2Corinthians 5:9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2Corinthians 5:1-2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Philippians 1:23</a:t>
            </a:r>
          </a:p>
        </p:txBody>
      </p:sp>
    </p:spTree>
    <p:extLst>
      <p:ext uri="{BB962C8B-B14F-4D97-AF65-F5344CB8AC3E}">
        <p14:creationId xmlns:p14="http://schemas.microsoft.com/office/powerpoint/2010/main" val="1060373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26A63F-2633-BD60-C52F-60EBF794EC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9785A2-07D4-DF85-23DD-944B134788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The “</a:t>
            </a:r>
            <a:r>
              <a:rPr lang="en-US" sz="7200" dirty="0" err="1"/>
              <a:t>Bilities</a:t>
            </a:r>
            <a:r>
              <a:rPr lang="en-US" sz="7200" dirty="0"/>
              <a:t>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B7223F-AF64-2764-AE17-B5E19AC514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sz="4000" dirty="0"/>
              <a:t>Perceptibility</a:t>
            </a:r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sz="4000" dirty="0"/>
              <a:t>Desirability</a:t>
            </a:r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sz="4000" dirty="0"/>
              <a:t>Tangibility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DAD630-B8B3-60D4-AE03-41ED036193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1Corinthians 15:10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Romans 1:16</a:t>
            </a:r>
          </a:p>
        </p:txBody>
      </p:sp>
    </p:spTree>
    <p:extLst>
      <p:ext uri="{BB962C8B-B14F-4D97-AF65-F5344CB8AC3E}">
        <p14:creationId xmlns:p14="http://schemas.microsoft.com/office/powerpoint/2010/main" val="23035213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845B16-2F00-A593-F86E-F958BDE515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3065C9-3BB3-1F2C-93D4-499B22F2F6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The “</a:t>
            </a:r>
            <a:r>
              <a:rPr lang="en-US" sz="7200" dirty="0" err="1"/>
              <a:t>Bilities</a:t>
            </a:r>
            <a:r>
              <a:rPr lang="en-US" sz="7200" dirty="0"/>
              <a:t>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0E10B6-7922-D127-A37A-2F3E836AF3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sz="4000" dirty="0"/>
              <a:t>Perceptibility</a:t>
            </a:r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sz="4000" dirty="0"/>
              <a:t>Desirability</a:t>
            </a:r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sz="4000" dirty="0"/>
              <a:t>Tangibility</a:t>
            </a:r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sz="4000" dirty="0"/>
              <a:t>Responsibility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760A64-7923-4D90-474F-D9711E2A79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90095" y="1825625"/>
            <a:ext cx="5763705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Colossians 1:13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Hebrews 10:25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1Corinthians 3:8-9; 11:28; 14:15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2Corinthians 9:7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James 1:27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Romans 14:11-12</a:t>
            </a:r>
          </a:p>
        </p:txBody>
      </p:sp>
    </p:spTree>
    <p:extLst>
      <p:ext uri="{BB962C8B-B14F-4D97-AF65-F5344CB8AC3E}">
        <p14:creationId xmlns:p14="http://schemas.microsoft.com/office/powerpoint/2010/main" val="35848021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D038B8-6BB7-7068-D7D3-9DAFDE306C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508F4C-551F-9CE2-2993-B9E493213A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The “</a:t>
            </a:r>
            <a:r>
              <a:rPr lang="en-US" sz="7200" dirty="0" err="1"/>
              <a:t>Bilities</a:t>
            </a:r>
            <a:r>
              <a:rPr lang="en-US" sz="7200" dirty="0"/>
              <a:t>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DDBBBF-D26D-37F4-1CD3-EF31F6DFE8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sz="4000" dirty="0"/>
              <a:t>Perceptibility</a:t>
            </a:r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sz="4000" dirty="0"/>
              <a:t>Desirability</a:t>
            </a:r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sz="4000" dirty="0"/>
              <a:t>Tangibility</a:t>
            </a:r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sz="4000" dirty="0"/>
              <a:t>Responsibility</a:t>
            </a:r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sz="4000" dirty="0"/>
              <a:t>Stability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8ACD3E-49F4-BB99-31BA-F915721B60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Ephesians 4:14; 6:11-14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James 1:8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1Corinthians 16:13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Colossians 1:23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2John 9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1Corinthians 2:5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Philippians 1:16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Ephesians 6:12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2Corinthians 5:10</a:t>
            </a:r>
          </a:p>
        </p:txBody>
      </p:sp>
    </p:spTree>
    <p:extLst>
      <p:ext uri="{BB962C8B-B14F-4D97-AF65-F5344CB8AC3E}">
        <p14:creationId xmlns:p14="http://schemas.microsoft.com/office/powerpoint/2010/main" val="28955390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DF1438-517F-B89A-EE43-293AEC9B64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86E5C-0F2B-6167-213D-E084B2E76D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The “</a:t>
            </a:r>
            <a:r>
              <a:rPr lang="en-US" sz="7200" dirty="0" err="1"/>
              <a:t>Bilities</a:t>
            </a:r>
            <a:r>
              <a:rPr lang="en-US" sz="7200" dirty="0"/>
              <a:t>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8AC1D6-DCD6-685A-919D-9DB9A95D8D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sz="4000" dirty="0"/>
              <a:t>Perceptibility</a:t>
            </a:r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sz="4000" dirty="0"/>
              <a:t>Desirability</a:t>
            </a:r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sz="4000" dirty="0"/>
              <a:t>Tangibility</a:t>
            </a:r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sz="4000" dirty="0"/>
              <a:t>Responsibility</a:t>
            </a:r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sz="4000" dirty="0"/>
              <a:t>Stability</a:t>
            </a:r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sz="4000" dirty="0"/>
              <a:t>Durability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endParaRPr lang="en-US" sz="40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370F08-4AA8-7147-73F8-9CCD613002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2Timothy 2:3,10,12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Matthew 10:22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Galatians 6:9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2Timothy 4:6-8</a:t>
            </a:r>
          </a:p>
        </p:txBody>
      </p:sp>
    </p:spTree>
    <p:extLst>
      <p:ext uri="{BB962C8B-B14F-4D97-AF65-F5344CB8AC3E}">
        <p14:creationId xmlns:p14="http://schemas.microsoft.com/office/powerpoint/2010/main" val="10883863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00Sermon.potx" id="{BA42AA14-B2D9-42EF-92FD-0529C79BC866}" vid="{4D4656D2-EE4B-4256-833E-74B8CD6ACA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00Sermon</Template>
  <TotalTime>80</TotalTime>
  <Words>137</Words>
  <Application>Microsoft Office PowerPoint</Application>
  <PresentationFormat>Widescreen</PresentationFormat>
  <Paragraphs>64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The Bility Family</vt:lpstr>
      <vt:lpstr>The “Bilities”</vt:lpstr>
      <vt:lpstr>The “Bilities”</vt:lpstr>
      <vt:lpstr>The “Bilities”</vt:lpstr>
      <vt:lpstr>The “Bilities”</vt:lpstr>
      <vt:lpstr>The “Bilities”</vt:lpstr>
      <vt:lpstr>The “Bilities”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 Henderson</dc:creator>
  <cp:lastModifiedBy>Dan Henderson</cp:lastModifiedBy>
  <cp:revision>1</cp:revision>
  <dcterms:created xsi:type="dcterms:W3CDTF">2025-11-29T22:21:18Z</dcterms:created>
  <dcterms:modified xsi:type="dcterms:W3CDTF">2025-11-29T23:41:58Z</dcterms:modified>
</cp:coreProperties>
</file>