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8792"/>
            <a:ext cx="9144000" cy="3161171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Relationship Obligations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1Thessalonians 5:12-22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Obligation 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930245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Admonish the Unruly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5:14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2Thessalonians 3:6-13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6:1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 James 5:19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10:12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Galatians 5:4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78618-7850-F28E-B200-69CE578A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2C797-D2B0-BD30-B635-68FD84B5B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Obligation 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C4357-F18F-0F10-92DE-132E54104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930245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Admonish the Unruly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Encourage the Fainthearted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55C05-1E87-1DC3-B15D-943CDB0C5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Genesis 2:18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3:12-13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10:24-25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1Timothy 4:13</a:t>
            </a:r>
          </a:p>
        </p:txBody>
      </p:sp>
    </p:spTree>
    <p:extLst>
      <p:ext uri="{BB962C8B-B14F-4D97-AF65-F5344CB8AC3E}">
        <p14:creationId xmlns:p14="http://schemas.microsoft.com/office/powerpoint/2010/main" val="307163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48A9D-5CFC-5547-214F-FA60FA730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2A60D-C250-BFB1-B280-F5EE4DC8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Obligation 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FC582-4F0A-3A9C-A0FA-61F05846E2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930245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Admonish the Unruly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Encourage the Fainthearted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Help the Weak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B23E9-9977-F228-2D56-5E5F71FED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2:2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5:12-14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28:18-20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15:1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Philippians 2:4</a:t>
            </a:r>
          </a:p>
        </p:txBody>
      </p:sp>
    </p:spTree>
    <p:extLst>
      <p:ext uri="{BB962C8B-B14F-4D97-AF65-F5344CB8AC3E}">
        <p14:creationId xmlns:p14="http://schemas.microsoft.com/office/powerpoint/2010/main" val="218040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3FD67-681D-CCCE-7086-69D41B9FB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CECE-829E-FC69-9F99-9C34F75FD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Obligation To 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CF079-16B6-B92B-3496-53012AE7EE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930245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Admonish the Unruly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Encourage the Fainthearted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Help the Weak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Patient with All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60C94-A1F7-9CAD-81DF-8CF31AA7D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10:36,38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Hebrews 12:1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2Corinthians 12:12</a:t>
            </a:r>
          </a:p>
        </p:txBody>
      </p:sp>
    </p:spTree>
    <p:extLst>
      <p:ext uri="{BB962C8B-B14F-4D97-AF65-F5344CB8AC3E}">
        <p14:creationId xmlns:p14="http://schemas.microsoft.com/office/powerpoint/2010/main" val="2760556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5</TotalTime>
  <Words>85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Relationship Obligations</vt:lpstr>
      <vt:lpstr>Obligation To Others</vt:lpstr>
      <vt:lpstr>Obligation To Others</vt:lpstr>
      <vt:lpstr>Obligation To Others</vt:lpstr>
      <vt:lpstr>Obligation To Others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2025-09-20T21:16:29Z</dcterms:created>
  <dcterms:modified xsi:type="dcterms:W3CDTF">2025-09-20T21:21:46Z</dcterms:modified>
</cp:coreProperties>
</file>