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Jesus Speaks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Hebrews 1:1-4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Speaks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2433"/>
            <a:ext cx="5181600" cy="423044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God’s Spokesman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18:33-36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12:44-50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16:25-28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6:10-18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276D8-E7BB-D268-2190-03C3BC15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487A5-4748-0E96-BAA3-B40BA89E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Speaks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FABC2-64D8-5D06-EB6A-31E20E919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2433"/>
            <a:ext cx="5181600" cy="423044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God’s Spokesman</a:t>
            </a:r>
          </a:p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Superior Spokesman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394FE-1751-7CDD-1AE7-0E476D572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1:4-5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1:8,13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2:5-8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1:16–17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2:9,11,17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3:3-6,12-14</a:t>
            </a:r>
          </a:p>
        </p:txBody>
      </p:sp>
    </p:spTree>
    <p:extLst>
      <p:ext uri="{BB962C8B-B14F-4D97-AF65-F5344CB8AC3E}">
        <p14:creationId xmlns:p14="http://schemas.microsoft.com/office/powerpoint/2010/main" val="98958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2C733-42E8-C3C0-7326-5FE2B5E6A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13FFC-6BA0-1A82-04CD-D4BF8EA2E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Jesus Speaks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573DF-A7FF-67F3-6482-44A2F91D93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2433"/>
            <a:ext cx="5181600" cy="423044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God’s Spokesman</a:t>
            </a:r>
          </a:p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Superior Spokesman</a:t>
            </a:r>
          </a:p>
          <a:p>
            <a:pPr marL="0" indent="0">
              <a:lnSpc>
                <a:spcPct val="100000"/>
              </a:lnSpc>
              <a:spcBef>
                <a:spcPts val="5400"/>
              </a:spcBef>
              <a:buNone/>
            </a:pPr>
            <a:r>
              <a:rPr lang="en-US" sz="4400" dirty="0"/>
              <a:t>Jesus Has Spoken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E5F480-787F-83EE-8B47-AD02E9D54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17:5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3:16-19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4:8-13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6:46</a:t>
            </a:r>
          </a:p>
        </p:txBody>
      </p:sp>
    </p:spTree>
    <p:extLst>
      <p:ext uri="{BB962C8B-B14F-4D97-AF65-F5344CB8AC3E}">
        <p14:creationId xmlns:p14="http://schemas.microsoft.com/office/powerpoint/2010/main" val="4017156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6</TotalTime>
  <Words>65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Jesus Speaks</vt:lpstr>
      <vt:lpstr>Jesus Speaks</vt:lpstr>
      <vt:lpstr>Jesus Speaks</vt:lpstr>
      <vt:lpstr>Jesus Speaks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2025-09-13T18:23:55Z</dcterms:created>
  <dcterms:modified xsi:type="dcterms:W3CDTF">2025-09-13T18:30:30Z</dcterms:modified>
</cp:coreProperties>
</file>