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1" d="100"/>
          <a:sy n="51" d="100"/>
        </p:scale>
        <p:origin x="57" y="12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Henderson" userId="38d7bcbf436a3be6" providerId="LiveId" clId="{B54E1CEB-435C-4D96-ADDF-DA966FE85FF7}"/>
    <pc:docChg chg="modSld">
      <pc:chgData name="Dan Henderson" userId="38d7bcbf436a3be6" providerId="LiveId" clId="{B54E1CEB-435C-4D96-ADDF-DA966FE85FF7}" dt="2025-08-16T15:28:14.455" v="2" actId="6549"/>
      <pc:docMkLst>
        <pc:docMk/>
      </pc:docMkLst>
      <pc:sldChg chg="modSp mod">
        <pc:chgData name="Dan Henderson" userId="38d7bcbf436a3be6" providerId="LiveId" clId="{B54E1CEB-435C-4D96-ADDF-DA966FE85FF7}" dt="2025-08-16T15:28:06.555" v="0" actId="6549"/>
        <pc:sldMkLst>
          <pc:docMk/>
          <pc:sldMk cId="1000079989" sldId="261"/>
        </pc:sldMkLst>
        <pc:spChg chg="mod">
          <ac:chgData name="Dan Henderson" userId="38d7bcbf436a3be6" providerId="LiveId" clId="{B54E1CEB-435C-4D96-ADDF-DA966FE85FF7}" dt="2025-08-16T15:28:06.555" v="0" actId="6549"/>
          <ac:spMkLst>
            <pc:docMk/>
            <pc:sldMk cId="1000079989" sldId="261"/>
            <ac:spMk id="3" creationId="{A8C5111B-3F80-4284-A164-5A5EE45D9BBD}"/>
          </ac:spMkLst>
        </pc:spChg>
      </pc:sldChg>
      <pc:sldChg chg="modSp mod">
        <pc:chgData name="Dan Henderson" userId="38d7bcbf436a3be6" providerId="LiveId" clId="{B54E1CEB-435C-4D96-ADDF-DA966FE85FF7}" dt="2025-08-16T15:28:10.038" v="1" actId="6549"/>
        <pc:sldMkLst>
          <pc:docMk/>
          <pc:sldMk cId="2787284291" sldId="262"/>
        </pc:sldMkLst>
        <pc:spChg chg="mod">
          <ac:chgData name="Dan Henderson" userId="38d7bcbf436a3be6" providerId="LiveId" clId="{B54E1CEB-435C-4D96-ADDF-DA966FE85FF7}" dt="2025-08-16T15:28:10.038" v="1" actId="6549"/>
          <ac:spMkLst>
            <pc:docMk/>
            <pc:sldMk cId="2787284291" sldId="262"/>
            <ac:spMk id="3" creationId="{EB38341D-8BE2-B57A-4EB4-C01D6C63D90D}"/>
          </ac:spMkLst>
        </pc:spChg>
      </pc:sldChg>
      <pc:sldChg chg="modSp mod">
        <pc:chgData name="Dan Henderson" userId="38d7bcbf436a3be6" providerId="LiveId" clId="{B54E1CEB-435C-4D96-ADDF-DA966FE85FF7}" dt="2025-08-16T15:28:14.455" v="2" actId="6549"/>
        <pc:sldMkLst>
          <pc:docMk/>
          <pc:sldMk cId="3006451043" sldId="263"/>
        </pc:sldMkLst>
        <pc:spChg chg="mod">
          <ac:chgData name="Dan Henderson" userId="38d7bcbf436a3be6" providerId="LiveId" clId="{B54E1CEB-435C-4D96-ADDF-DA966FE85FF7}" dt="2025-08-16T15:28:14.455" v="2" actId="6549"/>
          <ac:spMkLst>
            <pc:docMk/>
            <pc:sldMk cId="3006451043" sldId="263"/>
            <ac:spMk id="3" creationId="{FA83FE4B-C8A1-D7B0-97D4-E89B7EA836A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8/16/2025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8/16/2025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Truth Is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John 8:31-38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Truth Does Not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Exists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8:32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17:17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22:29-32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5:20-21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1:16-17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16:13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14:37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96D0CA-2236-B148-54DA-B4468D65C5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64668-6D16-6ABB-7F83-285036A2A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Truth Does Not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8341D-8BE2-B57A-4EB4-C01D6C63D9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Exists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Makes Free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FF4EFF-731B-EF5E-C099-72477DD520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8:31-32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3:22-25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6:16-18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4:15</a:t>
            </a:r>
          </a:p>
        </p:txBody>
      </p:sp>
    </p:spTree>
    <p:extLst>
      <p:ext uri="{BB962C8B-B14F-4D97-AF65-F5344CB8AC3E}">
        <p14:creationId xmlns:p14="http://schemas.microsoft.com/office/powerpoint/2010/main" val="2787284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C29082-2964-6A42-DED7-7E1EFD28DF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36ED4-84D0-ED2B-2DE7-1BE5574AF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Truth Does Not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3FE4B-C8A1-D7B0-97D4-E89B7EA836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Exists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Makes Free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Sanctifies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6D424F-9B5C-F56E-10E4-CAB7D61C41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17:17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1:22-23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2Corinthians 6:17-18</a:t>
            </a:r>
          </a:p>
        </p:txBody>
      </p:sp>
    </p:spTree>
    <p:extLst>
      <p:ext uri="{BB962C8B-B14F-4D97-AF65-F5344CB8AC3E}">
        <p14:creationId xmlns:p14="http://schemas.microsoft.com/office/powerpoint/2010/main" val="3006451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8C80EB-4613-62EB-3AF4-636B9E0402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64912-7EE0-6A29-053C-6E234A13F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Truth Does Not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D11C7-5D08-11EC-3F54-B316B04AFB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Exists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Makes Free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Sanctifies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Produces Faith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A8BAAB-0D37-6457-E072-C8EF66AFCE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1:13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10:17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20:32</a:t>
            </a:r>
          </a:p>
        </p:txBody>
      </p:sp>
    </p:spTree>
    <p:extLst>
      <p:ext uri="{BB962C8B-B14F-4D97-AF65-F5344CB8AC3E}">
        <p14:creationId xmlns:p14="http://schemas.microsoft.com/office/powerpoint/2010/main" val="267174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56FB4E-B963-3B75-A390-34BA8D80CD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4CE54-39B3-F02C-5D13-3ABD72C507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Truth Will Judge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2D3E68-10CB-69B2-C170-87073E4044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2"/>
            <a:ext cx="9144000" cy="2985105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Romans 2:2</a:t>
            </a:r>
          </a:p>
          <a:p>
            <a:r>
              <a:rPr lang="en-US" sz="6000" dirty="0">
                <a:solidFill>
                  <a:schemeClr val="accent2"/>
                </a:solidFill>
              </a:rPr>
              <a:t>Romans 2:15-16  </a:t>
            </a:r>
          </a:p>
          <a:p>
            <a:r>
              <a:rPr lang="en-US" sz="6000" dirty="0">
                <a:solidFill>
                  <a:schemeClr val="accent2"/>
                </a:solidFill>
              </a:rPr>
              <a:t>John 12:48</a:t>
            </a:r>
          </a:p>
        </p:txBody>
      </p:sp>
    </p:spTree>
    <p:extLst>
      <p:ext uri="{BB962C8B-B14F-4D97-AF65-F5344CB8AC3E}">
        <p14:creationId xmlns:p14="http://schemas.microsoft.com/office/powerpoint/2010/main" val="4068170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0Sermon.potx" id="{BA42AA14-B2D9-42EF-92FD-0529C79BC866}" vid="{4D4656D2-EE4B-4256-833E-74B8CD6ACA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5</TotalTime>
  <Words>79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Truth Is</vt:lpstr>
      <vt:lpstr>Truth Does Not Change</vt:lpstr>
      <vt:lpstr>Truth Does Not Change</vt:lpstr>
      <vt:lpstr>Truth Does Not Change</vt:lpstr>
      <vt:lpstr>Truth Does Not Change</vt:lpstr>
      <vt:lpstr>Truth Will Judge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2025-08-16T15:23:18Z</dcterms:created>
  <dcterms:modified xsi:type="dcterms:W3CDTF">2025-08-16T15:28:21Z</dcterms:modified>
</cp:coreProperties>
</file>