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1" d="100"/>
          <a:sy n="51" d="100"/>
        </p:scale>
        <p:origin x="57" y="12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8/2/2025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796" y="1122363"/>
            <a:ext cx="10014408" cy="2387600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Songs In My Heart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Psalm 95:1-5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Filled With Song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Joy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2:9-11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95:1-3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61:3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4:12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11:28-30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1:17-20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CC006F-CE6A-950A-D8FC-953B05FDEB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D871C-6442-343D-0472-8DCC83E43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Filled With Song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4037C-6121-56FD-8594-D1C1D3860B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Joy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Peace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044948-EAEB-8D0F-6A81-3A5DE9D047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9:6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14:27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26:3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16:11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4:4-7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16:33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4:35-41</a:t>
            </a:r>
          </a:p>
        </p:txBody>
      </p:sp>
    </p:spTree>
    <p:extLst>
      <p:ext uri="{BB962C8B-B14F-4D97-AF65-F5344CB8AC3E}">
        <p14:creationId xmlns:p14="http://schemas.microsoft.com/office/powerpoint/2010/main" val="2578730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172EFB-8E16-B5D9-64F8-CC1E35EC24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F0379-6533-3002-39BB-5D72DD660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Filled With Song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2945A-948E-5CF3-3AF6-0F01A6793D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Joy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Peace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Shelter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EB112C-B447-2F68-CE3B-E13B1BA17D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23:1-5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1:7-8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11:28-30</a:t>
            </a:r>
          </a:p>
        </p:txBody>
      </p:sp>
    </p:spTree>
    <p:extLst>
      <p:ext uri="{BB962C8B-B14F-4D97-AF65-F5344CB8AC3E}">
        <p14:creationId xmlns:p14="http://schemas.microsoft.com/office/powerpoint/2010/main" val="1654597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C8F3A3-0318-5139-6CCD-8F1A9A1136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F292D-46A0-8780-8E20-4E1E60C9B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Filled With Song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FC1C7-FF7C-6DDA-216C-13F91C0A7C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Joy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Peace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Shelter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Hope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D46966-00D7-35FE-3970-1067F5E623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14:1-3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3:10-13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23:6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4:16-18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3:20-21</a:t>
            </a:r>
          </a:p>
        </p:txBody>
      </p:sp>
    </p:spTree>
    <p:extLst>
      <p:ext uri="{BB962C8B-B14F-4D97-AF65-F5344CB8AC3E}">
        <p14:creationId xmlns:p14="http://schemas.microsoft.com/office/powerpoint/2010/main" val="948909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Sermon.potx" id="{BA42AA14-B2D9-42EF-92FD-0529C79BC866}" vid="{4D4656D2-EE4B-4256-833E-74B8CD6ACA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4</TotalTime>
  <Words>70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Songs In My Heart</vt:lpstr>
      <vt:lpstr>Filled With Song</vt:lpstr>
      <vt:lpstr>Filled With Song</vt:lpstr>
      <vt:lpstr>Filled With Song</vt:lpstr>
      <vt:lpstr>Filled With Song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2025-08-02T20:42:28Z</dcterms:created>
  <dcterms:modified xsi:type="dcterms:W3CDTF">2025-08-02T20:47:26Z</dcterms:modified>
</cp:coreProperties>
</file>