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1" d="100"/>
          <a:sy n="51" d="100"/>
        </p:scale>
        <p:origin x="57" y="12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39365"/>
            <a:ext cx="9144000" cy="3170598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My Lord And Master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John 20:26-29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Jesus Is Lord!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2:36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2:5-11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9:3-6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10:36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19:11-16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070505-3B91-0A4F-78A0-501B41C784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550C0-24D6-F2A5-C505-7775D15F5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Jesus Is Lord!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165C0-46CB-557D-0B83-A3896CEE04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Oversight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D1252F-A14C-8410-DA48-DFAE6F6CFA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25:26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6:15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6:24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3:11</a:t>
            </a:r>
          </a:p>
        </p:txBody>
      </p:sp>
    </p:spTree>
    <p:extLst>
      <p:ext uri="{BB962C8B-B14F-4D97-AF65-F5344CB8AC3E}">
        <p14:creationId xmlns:p14="http://schemas.microsoft.com/office/powerpoint/2010/main" val="124899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4C6916-A755-3B6A-A08E-7908CDC6E3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79ED3-BC18-566E-A013-004B5850D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Jesus Is Lord!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26043-8B8F-B55F-0C11-5A2C227207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Oversight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Responsibility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BC37A0-69C9-DEF0-AB6A-27E667B16A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19134" y="1825625"/>
            <a:ext cx="6734666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1:18-23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7:21-22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4:15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17:7-10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13; Ephesians 5,6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2:36-38; 1John 3:10-11; John 4:24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28:18-20; 2Timothy 4:1-2</a:t>
            </a:r>
          </a:p>
        </p:txBody>
      </p:sp>
    </p:spTree>
    <p:extLst>
      <p:ext uri="{BB962C8B-B14F-4D97-AF65-F5344CB8AC3E}">
        <p14:creationId xmlns:p14="http://schemas.microsoft.com/office/powerpoint/2010/main" val="984710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C0E5E2-9669-891E-98D9-77C87D7622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864B3-91B2-BBD4-4CCA-0CDE6EF45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Jesus Is Lord!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BCF1F-B6CC-8E85-C2BB-D03C84E032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Oversight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Responsibility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Accountability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5A576B-C2F3-5E7A-23C5-9C3096C8F3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19134" y="1825625"/>
            <a:ext cx="6734666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5:10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2:5-8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14:4,12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12:5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11:32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5:1-5</a:t>
            </a:r>
          </a:p>
        </p:txBody>
      </p:sp>
    </p:spTree>
    <p:extLst>
      <p:ext uri="{BB962C8B-B14F-4D97-AF65-F5344CB8AC3E}">
        <p14:creationId xmlns:p14="http://schemas.microsoft.com/office/powerpoint/2010/main" val="1273627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8D319D-7BCB-ADA8-FDD4-E26EE83C4F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8DE04-5A49-DEAB-FB65-8CD4A3140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Jesus Is Lord!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43CDC-4604-E8A2-ABEA-9087D9DCA4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Oversight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Responsibility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Accountability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Consequence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9FEB0A-EBFD-6FE9-51B7-778DA1F93A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19134" y="1825625"/>
            <a:ext cx="6734666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2:10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10:22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12:48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2Thessalonians 1:5-9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3:9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25:41-46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7:23</a:t>
            </a:r>
          </a:p>
        </p:txBody>
      </p:sp>
    </p:spTree>
    <p:extLst>
      <p:ext uri="{BB962C8B-B14F-4D97-AF65-F5344CB8AC3E}">
        <p14:creationId xmlns:p14="http://schemas.microsoft.com/office/powerpoint/2010/main" val="894432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F7A506-BBC0-34A8-414A-9B01F480B3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54E8B-71EA-2E94-C2A3-B3C48E6AFB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39365"/>
            <a:ext cx="9144000" cy="3170598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Is Jesus My Lord And Master?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96E488-D2A4-6371-F19E-233CF9208B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Romans 10:5-13</a:t>
            </a:r>
          </a:p>
        </p:txBody>
      </p:sp>
    </p:spTree>
    <p:extLst>
      <p:ext uri="{BB962C8B-B14F-4D97-AF65-F5344CB8AC3E}">
        <p14:creationId xmlns:p14="http://schemas.microsoft.com/office/powerpoint/2010/main" val="2365433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0Sermon.potx" id="{BA42AA14-B2D9-42EF-92FD-0529C79BC866}" vid="{4D4656D2-EE4B-4256-833E-74B8CD6ACA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10</TotalTime>
  <Words>115</Words>
  <Application>Microsoft Office PowerPoint</Application>
  <PresentationFormat>Widescreen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My Lord And Master</vt:lpstr>
      <vt:lpstr>Jesus Is Lord!</vt:lpstr>
      <vt:lpstr>Jesus Is Lord!</vt:lpstr>
      <vt:lpstr>Jesus Is Lord!</vt:lpstr>
      <vt:lpstr>Jesus Is Lord!</vt:lpstr>
      <vt:lpstr>Jesus Is Lord!</vt:lpstr>
      <vt:lpstr>Is Jesus My Lord And Master?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2025-08-09T15:46:50Z</dcterms:created>
  <dcterms:modified xsi:type="dcterms:W3CDTF">2025-08-09T15:56:54Z</dcterms:modified>
</cp:coreProperties>
</file>