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2639" y="1122363"/>
            <a:ext cx="9866722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 Nature Of Hell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Revelation 20:11-15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Nature Of 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Destruction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10:28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3:18-19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9:22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BCE68B-B655-6689-6866-086711611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8C050-F361-CD56-AABD-F9B7CCB8E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Nature Of 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64EF0-5116-A38C-B539-8D8BACBF9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Destruction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Punishment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B26F44-035C-B0F5-AC1B-4BB67C080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97485" y="1825625"/>
            <a:ext cx="5556315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12:47-48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13:41-42; 18:8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19:20; 20:10; 21:8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9:42-48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1:7-9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Jude 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22:13; 23:33; 25:46</a:t>
            </a:r>
          </a:p>
        </p:txBody>
      </p:sp>
    </p:spTree>
    <p:extLst>
      <p:ext uri="{BB962C8B-B14F-4D97-AF65-F5344CB8AC3E}">
        <p14:creationId xmlns:p14="http://schemas.microsoft.com/office/powerpoint/2010/main" val="493460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329544-C547-A9E4-8902-9728D645E4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50F6-7F3B-C128-DF0F-DA19989A1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Nature Of 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05C40-454F-24BB-0652-F2773B77F0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Destruction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Punishment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Ready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02F19-E8C9-19AC-4318-53C94D437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97485" y="1825625"/>
            <a:ext cx="5556315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21:8; 20:15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1:7-9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6:9-11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13:41; 7:21-23; 25:41</a:t>
            </a:r>
          </a:p>
        </p:txBody>
      </p:sp>
    </p:spTree>
    <p:extLst>
      <p:ext uri="{BB962C8B-B14F-4D97-AF65-F5344CB8AC3E}">
        <p14:creationId xmlns:p14="http://schemas.microsoft.com/office/powerpoint/2010/main" val="55134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FB5C58-1D26-6F70-6386-2A3EEB9AE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C22D6-563B-2FC4-9CE6-A01C05CD7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Nature Of 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84CF0-A8E3-B4C7-CB5E-BCC494CFD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Destruction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Punishment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Ready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Avoid!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FDE2CF-88DE-5B4D-C23F-7F3E2B7B8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97485" y="1825625"/>
            <a:ext cx="5556315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13:43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3:4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3:1-3</a:t>
            </a:r>
          </a:p>
        </p:txBody>
      </p:sp>
    </p:spTree>
    <p:extLst>
      <p:ext uri="{BB962C8B-B14F-4D97-AF65-F5344CB8AC3E}">
        <p14:creationId xmlns:p14="http://schemas.microsoft.com/office/powerpoint/2010/main" val="3533722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103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The Nature Of Hell</vt:lpstr>
      <vt:lpstr>The Nature Of Hell</vt:lpstr>
      <vt:lpstr>The Nature Of Hell</vt:lpstr>
      <vt:lpstr>The Nature Of Hell</vt:lpstr>
      <vt:lpstr>The Nature Of Hell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2025-07-19T13:12:51Z</dcterms:created>
  <dcterms:modified xsi:type="dcterms:W3CDTF">2025-07-19T13:21:28Z</dcterms:modified>
</cp:coreProperties>
</file>