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359D1CB9-D5FF-4B2C-8D10-220B556D55B9}"/>
    <pc:docChg chg="custSel addSld modSld">
      <pc:chgData name="Dan Henderson" userId="38d7bcbf436a3be6" providerId="LiveId" clId="{359D1CB9-D5FF-4B2C-8D10-220B556D55B9}" dt="2025-07-26T15:10:07.264" v="108" actId="1076"/>
      <pc:docMkLst>
        <pc:docMk/>
      </pc:docMkLst>
      <pc:sldChg chg="modSp mod">
        <pc:chgData name="Dan Henderson" userId="38d7bcbf436a3be6" providerId="LiveId" clId="{359D1CB9-D5FF-4B2C-8D10-220B556D55B9}" dt="2025-07-26T15:02:30.644" v="7" actId="20578"/>
        <pc:sldMkLst>
          <pc:docMk/>
          <pc:sldMk cId="1747784543" sldId="264"/>
        </pc:sldMkLst>
        <pc:spChg chg="mod">
          <ac:chgData name="Dan Henderson" userId="38d7bcbf436a3be6" providerId="LiveId" clId="{359D1CB9-D5FF-4B2C-8D10-220B556D55B9}" dt="2025-07-26T15:02:30.644" v="7" actId="20578"/>
          <ac:spMkLst>
            <pc:docMk/>
            <pc:sldMk cId="1747784543" sldId="264"/>
            <ac:spMk id="4" creationId="{6956C663-1DE0-BB0F-C950-187C321F2BDE}"/>
          </ac:spMkLst>
        </pc:spChg>
      </pc:sldChg>
      <pc:sldChg chg="modSp mod">
        <pc:chgData name="Dan Henderson" userId="38d7bcbf436a3be6" providerId="LiveId" clId="{359D1CB9-D5FF-4B2C-8D10-220B556D55B9}" dt="2025-07-26T15:03:23.255" v="17" actId="20578"/>
        <pc:sldMkLst>
          <pc:docMk/>
          <pc:sldMk cId="2450668683" sldId="265"/>
        </pc:sldMkLst>
        <pc:spChg chg="mod">
          <ac:chgData name="Dan Henderson" userId="38d7bcbf436a3be6" providerId="LiveId" clId="{359D1CB9-D5FF-4B2C-8D10-220B556D55B9}" dt="2025-07-26T15:03:23.255" v="17" actId="20578"/>
          <ac:spMkLst>
            <pc:docMk/>
            <pc:sldMk cId="2450668683" sldId="265"/>
            <ac:spMk id="4" creationId="{4DB7926D-8284-1D43-6BFC-DED9B5D8B985}"/>
          </ac:spMkLst>
        </pc:spChg>
      </pc:sldChg>
      <pc:sldChg chg="modSp mod">
        <pc:chgData name="Dan Henderson" userId="38d7bcbf436a3be6" providerId="LiveId" clId="{359D1CB9-D5FF-4B2C-8D10-220B556D55B9}" dt="2025-07-26T15:04:26.322" v="29"/>
        <pc:sldMkLst>
          <pc:docMk/>
          <pc:sldMk cId="2847047589" sldId="266"/>
        </pc:sldMkLst>
        <pc:spChg chg="mod">
          <ac:chgData name="Dan Henderson" userId="38d7bcbf436a3be6" providerId="LiveId" clId="{359D1CB9-D5FF-4B2C-8D10-220B556D55B9}" dt="2025-07-26T15:04:26.322" v="29"/>
          <ac:spMkLst>
            <pc:docMk/>
            <pc:sldMk cId="2847047589" sldId="266"/>
            <ac:spMk id="4" creationId="{38BE1A0A-4A1B-DBEF-68B7-698089CFD007}"/>
          </ac:spMkLst>
        </pc:spChg>
      </pc:sldChg>
      <pc:sldChg chg="addSp delSp modSp add mod">
        <pc:chgData name="Dan Henderson" userId="38d7bcbf436a3be6" providerId="LiveId" clId="{359D1CB9-D5FF-4B2C-8D10-220B556D55B9}" dt="2025-07-26T15:10:07.264" v="108" actId="1076"/>
        <pc:sldMkLst>
          <pc:docMk/>
          <pc:sldMk cId="4168345209" sldId="267"/>
        </pc:sldMkLst>
        <pc:spChg chg="mod">
          <ac:chgData name="Dan Henderson" userId="38d7bcbf436a3be6" providerId="LiveId" clId="{359D1CB9-D5FF-4B2C-8D10-220B556D55B9}" dt="2025-07-26T15:10:06.105" v="107" actId="5793"/>
          <ac:spMkLst>
            <pc:docMk/>
            <pc:sldMk cId="4168345209" sldId="267"/>
            <ac:spMk id="2" creationId="{AC5A6AE7-A468-9BC4-B133-C52C53D04F4C}"/>
          </ac:spMkLst>
        </pc:spChg>
        <pc:spChg chg="del">
          <ac:chgData name="Dan Henderson" userId="38d7bcbf436a3be6" providerId="LiveId" clId="{359D1CB9-D5FF-4B2C-8D10-220B556D55B9}" dt="2025-07-26T15:05:19.065" v="52" actId="478"/>
          <ac:spMkLst>
            <pc:docMk/>
            <pc:sldMk cId="4168345209" sldId="267"/>
            <ac:spMk id="3" creationId="{56DFBDD1-9FEE-4A2E-CC06-1D3F3C827531}"/>
          </ac:spMkLst>
        </pc:spChg>
        <pc:spChg chg="mod">
          <ac:chgData name="Dan Henderson" userId="38d7bcbf436a3be6" providerId="LiveId" clId="{359D1CB9-D5FF-4B2C-8D10-220B556D55B9}" dt="2025-07-26T15:08:06.400" v="68" actId="20578"/>
          <ac:spMkLst>
            <pc:docMk/>
            <pc:sldMk cId="4168345209" sldId="267"/>
            <ac:spMk id="4" creationId="{14FF798C-07C6-2884-A103-A513B6B9D648}"/>
          </ac:spMkLst>
        </pc:spChg>
        <pc:spChg chg="add del mod">
          <ac:chgData name="Dan Henderson" userId="38d7bcbf436a3be6" providerId="LiveId" clId="{359D1CB9-D5FF-4B2C-8D10-220B556D55B9}" dt="2025-07-26T15:05:24.673" v="53" actId="478"/>
          <ac:spMkLst>
            <pc:docMk/>
            <pc:sldMk cId="4168345209" sldId="267"/>
            <ac:spMk id="6" creationId="{0D386D02-5A93-D5A4-8934-77D883664977}"/>
          </ac:spMkLst>
        </pc:spChg>
        <pc:spChg chg="add mod">
          <ac:chgData name="Dan Henderson" userId="38d7bcbf436a3be6" providerId="LiveId" clId="{359D1CB9-D5FF-4B2C-8D10-220B556D55B9}" dt="2025-07-26T15:10:07.264" v="108" actId="1076"/>
          <ac:spMkLst>
            <pc:docMk/>
            <pc:sldMk cId="4168345209" sldId="267"/>
            <ac:spMk id="7" creationId="{71B050FE-770E-D263-5B51-72425F831F2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I Believe 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90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8D045A-AE2D-94D6-27F0-C722F8E04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16" y="0"/>
            <a:ext cx="110847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50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Believe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God 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1:1; 17:1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90:2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17:24-25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7:1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5AA8A-0593-1F97-AF4C-ACAC1607C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9B0F5-9E41-E20C-0D28-47881E6C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Believe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D0D3D-08F7-899E-DB17-1CF69EC1C7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God Is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Jesus Is Christ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266DF-400D-C451-BCAC-86272A5AC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6:66-69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1:8-10</a:t>
            </a:r>
          </a:p>
        </p:txBody>
      </p:sp>
    </p:spTree>
    <p:extLst>
      <p:ext uri="{BB962C8B-B14F-4D97-AF65-F5344CB8AC3E}">
        <p14:creationId xmlns:p14="http://schemas.microsoft.com/office/powerpoint/2010/main" val="3304441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FFA7DD-19EA-5D46-C913-72AECE3DB3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C90CA-E01D-6514-5257-C51305654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Believe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DA75-1134-AAE1-5C5D-BC2C0F9CB5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God Is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Jesus Is Christ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Bible Is God’s Word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56C663-1DE0-BB0F-C950-187C321F2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119:105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14:15,21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24:35</a:t>
            </a:r>
          </a:p>
        </p:txBody>
      </p:sp>
    </p:spTree>
    <p:extLst>
      <p:ext uri="{BB962C8B-B14F-4D97-AF65-F5344CB8AC3E}">
        <p14:creationId xmlns:p14="http://schemas.microsoft.com/office/powerpoint/2010/main" val="174778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44C43-6ACF-8ED9-72BC-4ED32DDB8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C4E0D-6842-F667-BD35-A5113C74C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Believe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8AA91-0D92-C944-B8F5-4E3AE4306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God Is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Jesus Is Christ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Bible Is God’s Word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How I Live Matters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7926D-8284-1D43-6BFC-DED9B5D8B9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</a:t>
            </a:r>
          </a:p>
        </p:txBody>
      </p:sp>
    </p:spTree>
    <p:extLst>
      <p:ext uri="{BB962C8B-B14F-4D97-AF65-F5344CB8AC3E}">
        <p14:creationId xmlns:p14="http://schemas.microsoft.com/office/powerpoint/2010/main" val="245066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678AE-FAE6-7D26-0022-562B9ED65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5C992-8C90-D5A2-C3CD-8830EF1E0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Believe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ADB77-85B3-EB7B-2275-F0C49E5AF2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God Is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Jesus Is Christ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Bible Is God’s Word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How I Live Matters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Jesus Is Our Only Hope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E1A0A-4A1B-DBEF-68B7-698089CFD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5:22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4:4-6</a:t>
            </a:r>
          </a:p>
        </p:txBody>
      </p:sp>
    </p:spTree>
    <p:extLst>
      <p:ext uri="{BB962C8B-B14F-4D97-AF65-F5344CB8AC3E}">
        <p14:creationId xmlns:p14="http://schemas.microsoft.com/office/powerpoint/2010/main" val="2847047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1B6DD-D420-364F-93BC-CC9CCF8444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A6AE7-A468-9BC4-B133-C52C53D0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Believe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F798C-07C6-2884-A103-A513B6B9D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2:4-11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25:31-46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16:24-26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4:6-8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B050FE-770E-D263-5B51-72425F831F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67786"/>
            <a:ext cx="5181600" cy="3825089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7200" dirty="0"/>
              <a:t>Unbelievers Will Be Lost</a:t>
            </a:r>
          </a:p>
        </p:txBody>
      </p:sp>
    </p:spTree>
    <p:extLst>
      <p:ext uri="{BB962C8B-B14F-4D97-AF65-F5344CB8AC3E}">
        <p14:creationId xmlns:p14="http://schemas.microsoft.com/office/powerpoint/2010/main" val="416834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17</TotalTime>
  <Words>162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I Believe …</vt:lpstr>
      <vt:lpstr>PowerPoint Presentation</vt:lpstr>
      <vt:lpstr>I Believe …</vt:lpstr>
      <vt:lpstr>I Believe …</vt:lpstr>
      <vt:lpstr>I Believe …</vt:lpstr>
      <vt:lpstr>I Believe …</vt:lpstr>
      <vt:lpstr>I Believe …</vt:lpstr>
      <vt:lpstr>I Believe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2025-07-26T14:52:52Z</dcterms:created>
  <dcterms:modified xsi:type="dcterms:W3CDTF">2025-07-26T15:10:13Z</dcterms:modified>
</cp:coreProperties>
</file>