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1" d="100"/>
          <a:sy n="51" d="100"/>
        </p:scale>
        <p:origin x="57" y="12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Henderson" userId="38d7bcbf436a3be6" providerId="LiveId" clId="{97E7A9B1-A244-4DC7-8EB9-00BEF5A8CCB2}"/>
    <pc:docChg chg="undo custSel addSld modSld">
      <pc:chgData name="Dan Henderson" userId="38d7bcbf436a3be6" providerId="LiveId" clId="{97E7A9B1-A244-4DC7-8EB9-00BEF5A8CCB2}" dt="2025-05-10T20:10:26.438" v="267" actId="20577"/>
      <pc:docMkLst>
        <pc:docMk/>
      </pc:docMkLst>
      <pc:sldChg chg="modSp mod">
        <pc:chgData name="Dan Henderson" userId="38d7bcbf436a3be6" providerId="LiveId" clId="{97E7A9B1-A244-4DC7-8EB9-00BEF5A8CCB2}" dt="2025-05-10T20:04:03.568" v="181" actId="207"/>
        <pc:sldMkLst>
          <pc:docMk/>
          <pc:sldMk cId="1000079989" sldId="261"/>
        </pc:sldMkLst>
        <pc:spChg chg="mod">
          <ac:chgData name="Dan Henderson" userId="38d7bcbf436a3be6" providerId="LiveId" clId="{97E7A9B1-A244-4DC7-8EB9-00BEF5A8CCB2}" dt="2025-05-10T20:04:03.568" v="181" actId="207"/>
          <ac:spMkLst>
            <pc:docMk/>
            <pc:sldMk cId="1000079989" sldId="261"/>
            <ac:spMk id="3" creationId="{A8C5111B-3F80-4284-A164-5A5EE45D9BBD}"/>
          </ac:spMkLst>
        </pc:spChg>
        <pc:spChg chg="mod">
          <ac:chgData name="Dan Henderson" userId="38d7bcbf436a3be6" providerId="LiveId" clId="{97E7A9B1-A244-4DC7-8EB9-00BEF5A8CCB2}" dt="2025-05-10T20:03:34.761" v="177" actId="27636"/>
          <ac:spMkLst>
            <pc:docMk/>
            <pc:sldMk cId="1000079989" sldId="261"/>
            <ac:spMk id="4" creationId="{DEEC86C5-B68D-4489-AD61-CE7F055938D2}"/>
          </ac:spMkLst>
        </pc:spChg>
      </pc:sldChg>
      <pc:sldChg chg="modSp add mod">
        <pc:chgData name="Dan Henderson" userId="38d7bcbf436a3be6" providerId="LiveId" clId="{97E7A9B1-A244-4DC7-8EB9-00BEF5A8CCB2}" dt="2025-05-10T20:05:44.439" v="201" actId="207"/>
        <pc:sldMkLst>
          <pc:docMk/>
          <pc:sldMk cId="1678136089" sldId="262"/>
        </pc:sldMkLst>
        <pc:spChg chg="mod">
          <ac:chgData name="Dan Henderson" userId="38d7bcbf436a3be6" providerId="LiveId" clId="{97E7A9B1-A244-4DC7-8EB9-00BEF5A8CCB2}" dt="2025-05-10T20:05:44.439" v="201" actId="207"/>
          <ac:spMkLst>
            <pc:docMk/>
            <pc:sldMk cId="1678136089" sldId="262"/>
            <ac:spMk id="3" creationId="{A543E685-1C98-D6AC-F191-1D45F5F6DDA0}"/>
          </ac:spMkLst>
        </pc:spChg>
        <pc:spChg chg="mod">
          <ac:chgData name="Dan Henderson" userId="38d7bcbf436a3be6" providerId="LiveId" clId="{97E7A9B1-A244-4DC7-8EB9-00BEF5A8CCB2}" dt="2025-05-10T20:02:32.288" v="164" actId="27636"/>
          <ac:spMkLst>
            <pc:docMk/>
            <pc:sldMk cId="1678136089" sldId="262"/>
            <ac:spMk id="4" creationId="{E8C99379-DB06-2255-2271-39D5415D80FB}"/>
          </ac:spMkLst>
        </pc:spChg>
      </pc:sldChg>
      <pc:sldChg chg="modSp add mod">
        <pc:chgData name="Dan Henderson" userId="38d7bcbf436a3be6" providerId="LiveId" clId="{97E7A9B1-A244-4DC7-8EB9-00BEF5A8CCB2}" dt="2025-05-10T20:06:08.357" v="204" actId="207"/>
        <pc:sldMkLst>
          <pc:docMk/>
          <pc:sldMk cId="4102044814" sldId="263"/>
        </pc:sldMkLst>
        <pc:spChg chg="mod">
          <ac:chgData name="Dan Henderson" userId="38d7bcbf436a3be6" providerId="LiveId" clId="{97E7A9B1-A244-4DC7-8EB9-00BEF5A8CCB2}" dt="2025-05-10T20:06:08.357" v="204" actId="207"/>
          <ac:spMkLst>
            <pc:docMk/>
            <pc:sldMk cId="4102044814" sldId="263"/>
            <ac:spMk id="3" creationId="{85D4688F-053A-46AD-4404-443E54D1AF06}"/>
          </ac:spMkLst>
        </pc:spChg>
        <pc:spChg chg="mod">
          <ac:chgData name="Dan Henderson" userId="38d7bcbf436a3be6" providerId="LiveId" clId="{97E7A9B1-A244-4DC7-8EB9-00BEF5A8CCB2}" dt="2025-05-10T20:04:47.206" v="195" actId="20577"/>
          <ac:spMkLst>
            <pc:docMk/>
            <pc:sldMk cId="4102044814" sldId="263"/>
            <ac:spMk id="4" creationId="{00432A7A-F2BC-9A48-B8C5-D7E1BAF10F13}"/>
          </ac:spMkLst>
        </pc:spChg>
      </pc:sldChg>
      <pc:sldChg chg="modSp add mod">
        <pc:chgData name="Dan Henderson" userId="38d7bcbf436a3be6" providerId="LiveId" clId="{97E7A9B1-A244-4DC7-8EB9-00BEF5A8CCB2}" dt="2025-05-10T20:07:05.358" v="213" actId="20577"/>
        <pc:sldMkLst>
          <pc:docMk/>
          <pc:sldMk cId="2745166145" sldId="264"/>
        </pc:sldMkLst>
        <pc:spChg chg="mod">
          <ac:chgData name="Dan Henderson" userId="38d7bcbf436a3be6" providerId="LiveId" clId="{97E7A9B1-A244-4DC7-8EB9-00BEF5A8CCB2}" dt="2025-05-10T20:06:14.957" v="205" actId="113"/>
          <ac:spMkLst>
            <pc:docMk/>
            <pc:sldMk cId="2745166145" sldId="264"/>
            <ac:spMk id="3" creationId="{CF26DFB5-48D5-4458-E3DB-1966772A41CF}"/>
          </ac:spMkLst>
        </pc:spChg>
        <pc:spChg chg="mod">
          <ac:chgData name="Dan Henderson" userId="38d7bcbf436a3be6" providerId="LiveId" clId="{97E7A9B1-A244-4DC7-8EB9-00BEF5A8CCB2}" dt="2025-05-10T20:07:05.358" v="213" actId="20577"/>
          <ac:spMkLst>
            <pc:docMk/>
            <pc:sldMk cId="2745166145" sldId="264"/>
            <ac:spMk id="4" creationId="{B41572B3-CA52-02B5-F6E2-24C0275FC1D6}"/>
          </ac:spMkLst>
        </pc:spChg>
      </pc:sldChg>
      <pc:sldChg chg="modSp add mod">
        <pc:chgData name="Dan Henderson" userId="38d7bcbf436a3be6" providerId="LiveId" clId="{97E7A9B1-A244-4DC7-8EB9-00BEF5A8CCB2}" dt="2025-05-10T20:10:26.438" v="267" actId="20577"/>
        <pc:sldMkLst>
          <pc:docMk/>
          <pc:sldMk cId="1867655160" sldId="265"/>
        </pc:sldMkLst>
        <pc:spChg chg="mod">
          <ac:chgData name="Dan Henderson" userId="38d7bcbf436a3be6" providerId="LiveId" clId="{97E7A9B1-A244-4DC7-8EB9-00BEF5A8CCB2}" dt="2025-05-10T20:07:44.740" v="233" actId="20577"/>
          <ac:spMkLst>
            <pc:docMk/>
            <pc:sldMk cId="1867655160" sldId="265"/>
            <ac:spMk id="2" creationId="{EC59EA3C-CA3C-8873-788F-F732E843D0BA}"/>
          </ac:spMkLst>
        </pc:spChg>
        <pc:spChg chg="mod">
          <ac:chgData name="Dan Henderson" userId="38d7bcbf436a3be6" providerId="LiveId" clId="{97E7A9B1-A244-4DC7-8EB9-00BEF5A8CCB2}" dt="2025-05-10T20:09:57.435" v="260" actId="207"/>
          <ac:spMkLst>
            <pc:docMk/>
            <pc:sldMk cId="1867655160" sldId="265"/>
            <ac:spMk id="3" creationId="{15D20410-7A66-D42A-F114-1A02BE1AE56E}"/>
          </ac:spMkLst>
        </pc:spChg>
        <pc:spChg chg="mod">
          <ac:chgData name="Dan Henderson" userId="38d7bcbf436a3be6" providerId="LiveId" clId="{97E7A9B1-A244-4DC7-8EB9-00BEF5A8CCB2}" dt="2025-05-10T20:10:26.438" v="267" actId="20577"/>
          <ac:spMkLst>
            <pc:docMk/>
            <pc:sldMk cId="1867655160" sldId="265"/>
            <ac:spMk id="4" creationId="{6B7A2984-9517-5B78-440A-A19ED74E7D8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5/10/2025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Longing For God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Psalm 107:1-9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Longing For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590123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b="1" dirty="0"/>
              <a:t>Seeking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>
                <a:solidFill>
                  <a:schemeClr val="tx1">
                    <a:lumMod val="75000"/>
                  </a:schemeClr>
                </a:solidFill>
              </a:rPr>
              <a:t>Desiring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>
                <a:solidFill>
                  <a:schemeClr val="tx1">
                    <a:lumMod val="75000"/>
                  </a:schemeClr>
                </a:solidFill>
              </a:rPr>
              <a:t>Blessed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>
                <a:solidFill>
                  <a:schemeClr val="tx1">
                    <a:lumMod val="75000"/>
                  </a:schemeClr>
                </a:solidFill>
              </a:rPr>
              <a:t>King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endParaRPr lang="en-US" sz="4000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6:33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107:9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43771B-C947-E257-486B-DC8EE14687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AF147-CF5B-5A5E-F797-9E92AC487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Longing For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3E685-1C98-D6AC-F191-1D45F5F6DD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684391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Seeking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b="1" dirty="0"/>
              <a:t>Desiring - </a:t>
            </a:r>
            <a:r>
              <a:rPr lang="en-US" sz="3600" b="1" dirty="0"/>
              <a:t>“As the deer pants…”</a:t>
            </a:r>
            <a:endParaRPr lang="en-US" sz="4400" b="1" dirty="0"/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>
                <a:solidFill>
                  <a:schemeClr val="tx1">
                    <a:lumMod val="75000"/>
                  </a:schemeClr>
                </a:solidFill>
              </a:rPr>
              <a:t>Blessed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>
                <a:solidFill>
                  <a:schemeClr val="tx1">
                    <a:lumMod val="75000"/>
                  </a:schemeClr>
                </a:solidFill>
              </a:rPr>
              <a:t>King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C99379-DB06-2255-2271-39D5415D80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42:1-11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4:10-15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7:37-39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63:1-8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29:1-2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1Kings 8:27-30</a:t>
            </a:r>
          </a:p>
        </p:txBody>
      </p:sp>
    </p:spTree>
    <p:extLst>
      <p:ext uri="{BB962C8B-B14F-4D97-AF65-F5344CB8AC3E}">
        <p14:creationId xmlns:p14="http://schemas.microsoft.com/office/powerpoint/2010/main" val="1678136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D75AA8-E8BB-79BB-6862-79E606ABC9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45DA7-3BB6-88B7-06D7-46FCE45F1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Longing For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4688F-053A-46AD-4404-443E54D1AF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684391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Seeking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Desiring - </a:t>
            </a:r>
            <a:r>
              <a:rPr lang="en-US" sz="3600" dirty="0"/>
              <a:t>“As the deer pants…”</a:t>
            </a:r>
            <a:endParaRPr lang="en-US" sz="4400" dirty="0"/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b="1" dirty="0"/>
              <a:t>Blessed - </a:t>
            </a:r>
            <a:r>
              <a:rPr lang="en-US" sz="3600" b="1" dirty="0"/>
              <a:t>“I want you more…”</a:t>
            </a:r>
            <a:endParaRPr lang="en-US" sz="4400" b="1" dirty="0"/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>
                <a:solidFill>
                  <a:schemeClr val="tx1">
                    <a:lumMod val="75000"/>
                  </a:schemeClr>
                </a:solidFill>
              </a:rPr>
              <a:t>King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432A7A-F2BC-9A48-B8C5-D7E1BAF10F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119:72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55:1-5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1:16-18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4:4-10</a:t>
            </a:r>
          </a:p>
        </p:txBody>
      </p:sp>
    </p:spTree>
    <p:extLst>
      <p:ext uri="{BB962C8B-B14F-4D97-AF65-F5344CB8AC3E}">
        <p14:creationId xmlns:p14="http://schemas.microsoft.com/office/powerpoint/2010/main" val="4102044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7E0E57-A5E6-186F-3788-A5B28E2B18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28BC8-EA7F-FEA1-83DB-589304062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Longing For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6DFB5-48D5-4458-E3DB-1966772A41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684391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Seeking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Desiring - </a:t>
            </a:r>
            <a:r>
              <a:rPr lang="en-US" sz="3600" dirty="0"/>
              <a:t>“As the deer pants…”</a:t>
            </a:r>
            <a:endParaRPr lang="en-US" sz="4400" dirty="0"/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Blessed - </a:t>
            </a:r>
            <a:r>
              <a:rPr lang="en-US" sz="3600" dirty="0"/>
              <a:t>“I want you more…”</a:t>
            </a:r>
            <a:endParaRPr lang="en-US" sz="4400" dirty="0"/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b="1" dirty="0"/>
              <a:t>King - </a:t>
            </a:r>
            <a:r>
              <a:rPr lang="en-US" sz="3600" b="1" dirty="0"/>
              <a:t>“I love You more…”</a:t>
            </a:r>
            <a:endParaRPr lang="en-US" sz="4400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1572B3-CA52-02B5-F6E2-24C0275FC1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15:12-17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11:28-30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2:9-11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2:32-36</a:t>
            </a:r>
          </a:p>
        </p:txBody>
      </p:sp>
    </p:spTree>
    <p:extLst>
      <p:ext uri="{BB962C8B-B14F-4D97-AF65-F5344CB8AC3E}">
        <p14:creationId xmlns:p14="http://schemas.microsoft.com/office/powerpoint/2010/main" val="2745166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7468B1-7985-93E2-BA62-4597380F32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9EA3C-CA3C-8873-788F-F732E843D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Alone Satisfies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D20410-7A66-D42A-F114-1A02BE1AE5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043368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i="1" dirty="0"/>
              <a:t>“</a:t>
            </a:r>
            <a:r>
              <a:rPr lang="en-US" sz="4000" b="1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You alone </a:t>
            </a:r>
            <a:r>
              <a:rPr lang="en-US" sz="4000" i="1" dirty="0"/>
              <a:t>are my strength, my shield; to </a:t>
            </a:r>
            <a:r>
              <a:rPr lang="en-US" sz="4000" b="1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You alone </a:t>
            </a:r>
            <a:r>
              <a:rPr lang="en-US" sz="4000" i="1" dirty="0"/>
              <a:t>may my spirit yield.”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i="1" dirty="0"/>
              <a:t>“</a:t>
            </a:r>
            <a:r>
              <a:rPr lang="en-US" sz="4000" b="1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You alone </a:t>
            </a:r>
            <a:r>
              <a:rPr lang="en-US" sz="4000" i="1" dirty="0"/>
              <a:t>are my heart's desire and I long to worship </a:t>
            </a:r>
            <a:r>
              <a:rPr lang="en-US" sz="4800" b="1" i="1" dirty="0">
                <a:solidFill>
                  <a:schemeClr val="accent4"/>
                </a:solidFill>
              </a:rPr>
              <a:t>You</a:t>
            </a:r>
            <a:r>
              <a:rPr lang="en-US" sz="4000" i="1" dirty="0"/>
              <a:t>.”</a:t>
            </a:r>
            <a:endParaRPr lang="en-US" sz="4400" i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A2984-9517-5B78-440A-A19ED74E7D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3:7-10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21:5-8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12:29-30</a:t>
            </a:r>
          </a:p>
        </p:txBody>
      </p:sp>
    </p:spTree>
    <p:extLst>
      <p:ext uri="{BB962C8B-B14F-4D97-AF65-F5344CB8AC3E}">
        <p14:creationId xmlns:p14="http://schemas.microsoft.com/office/powerpoint/2010/main" val="1867655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0Sermon.potx" id="{BA42AA14-B2D9-42EF-92FD-0529C79BC866}" vid="{4D4656D2-EE4B-4256-833E-74B8CD6ACA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16</TotalTime>
  <Words>150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Longing For God</vt:lpstr>
      <vt:lpstr>Longing For God</vt:lpstr>
      <vt:lpstr>Longing For God</vt:lpstr>
      <vt:lpstr>Longing For God</vt:lpstr>
      <vt:lpstr>Longing For God</vt:lpstr>
      <vt:lpstr>God Alone Satisfies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2025-05-10T19:54:22Z</dcterms:created>
  <dcterms:modified xsi:type="dcterms:W3CDTF">2025-05-10T20:10:35Z</dcterms:modified>
</cp:coreProperties>
</file>