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Jesus Reigns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77929-7327-AB02-C6D8-D6AD170A3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20E1C-FD1C-5647-C613-17C6CAF0F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King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646B5-004E-80CF-29B0-815BF8C15A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We Rebel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8FAA4-F68F-A6B2-3C8C-7B6459672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17:20-21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2:1-3</a:t>
            </a:r>
          </a:p>
        </p:txBody>
      </p:sp>
    </p:spTree>
    <p:extLst>
      <p:ext uri="{BB962C8B-B14F-4D97-AF65-F5344CB8AC3E}">
        <p14:creationId xmlns:p14="http://schemas.microsoft.com/office/powerpoint/2010/main" val="354109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F854B-B383-1280-1241-11B23FC8A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3D505-B0F2-3C79-2066-5224A837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King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3D3A1-23C5-6498-4D75-6842E8DBB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We Rebel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Useless Exercise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4BBA3-6A19-F1B0-1E32-FE7BBE5C8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89:35-37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11:1-5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2:29-36</a:t>
            </a:r>
          </a:p>
        </p:txBody>
      </p:sp>
    </p:spTree>
    <p:extLst>
      <p:ext uri="{BB962C8B-B14F-4D97-AF65-F5344CB8AC3E}">
        <p14:creationId xmlns:p14="http://schemas.microsoft.com/office/powerpoint/2010/main" val="2594116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F32D3-6D21-14C2-A204-BEF1A4A7E6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868A0-6DB2-5F36-E487-11628251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King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C418-BFC5-EC3A-8008-597528860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We Rebel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Useless Exercise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 Is 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1E169A-AD05-7FC3-2278-E97D5E181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1:3-10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18:36-37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19:16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22:29-30</a:t>
            </a:r>
          </a:p>
        </p:txBody>
      </p:sp>
    </p:spTree>
    <p:extLst>
      <p:ext uri="{BB962C8B-B14F-4D97-AF65-F5344CB8AC3E}">
        <p14:creationId xmlns:p14="http://schemas.microsoft.com/office/powerpoint/2010/main" val="183643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AB6B1-A22E-433F-C6CA-397DE271F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6789B-58EC-191D-CEB6-94996CE3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King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FD92A-4E24-6F67-7995-EE649CC82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We Rebel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Useless Exercise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 Is King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Allegiance Is Our Hope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9DCDB-1847-9C3C-192F-3130F569C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2:10-12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1:18-23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2:12</a:t>
            </a:r>
          </a:p>
        </p:txBody>
      </p:sp>
    </p:spTree>
    <p:extLst>
      <p:ext uri="{BB962C8B-B14F-4D97-AF65-F5344CB8AC3E}">
        <p14:creationId xmlns:p14="http://schemas.microsoft.com/office/powerpoint/2010/main" val="2610055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76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Jesus Reigns</vt:lpstr>
      <vt:lpstr>The King Rules</vt:lpstr>
      <vt:lpstr>The King Rules</vt:lpstr>
      <vt:lpstr>The King Rules</vt:lpstr>
      <vt:lpstr>The King Rules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2025-05-18T00:25:14Z</dcterms:created>
  <dcterms:modified xsi:type="dcterms:W3CDTF">2025-05-18T00:31:33Z</dcterms:modified>
</cp:coreProperties>
</file>