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Spread The News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Jonah 1:1-3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Spread The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Messengers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11:13-14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73623-B76B-EA41-F05A-F8D57292D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AA1A-36C7-5485-EA71-6CBA3E74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Spread The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C63B-7A61-F303-DCC5-AA97DCBEE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Messengers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Prophecy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A6B80-AB4B-A3DD-30FA-5FA58A039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2:1-5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Micah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Joel 2:32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11:19-24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</a:t>
            </a:r>
          </a:p>
        </p:txBody>
      </p:sp>
    </p:spTree>
    <p:extLst>
      <p:ext uri="{BB962C8B-B14F-4D97-AF65-F5344CB8AC3E}">
        <p14:creationId xmlns:p14="http://schemas.microsoft.com/office/powerpoint/2010/main" val="400103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2081B-444E-7150-F712-840AFA747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6CEA2-E42E-57DD-3144-573F19D1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Spread The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FCE16-BDE1-A14F-0B8E-50D84768D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Messengers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Prophecy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Save Souls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043AB-A1AB-037F-F4AD-494AE305F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3John 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2:16-19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2:47</a:t>
            </a:r>
          </a:p>
        </p:txBody>
      </p:sp>
    </p:spTree>
    <p:extLst>
      <p:ext uri="{BB962C8B-B14F-4D97-AF65-F5344CB8AC3E}">
        <p14:creationId xmlns:p14="http://schemas.microsoft.com/office/powerpoint/2010/main" val="161296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FDB65-603F-A111-A223-DF6A4197C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489E-B6B8-A762-125E-DD610CFB7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Spread The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59FA6-3403-D1DB-D245-A76EFAF305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Messengers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Prophecy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Save Souls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Heed The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05CA2-CE8D-3F6E-9AFE-61771DC24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Jonah 3:5-10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10:44-48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1:1-5</a:t>
            </a:r>
          </a:p>
        </p:txBody>
      </p:sp>
    </p:spTree>
    <p:extLst>
      <p:ext uri="{BB962C8B-B14F-4D97-AF65-F5344CB8AC3E}">
        <p14:creationId xmlns:p14="http://schemas.microsoft.com/office/powerpoint/2010/main" val="2850336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75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Spread The News</vt:lpstr>
      <vt:lpstr>Spread The News</vt:lpstr>
      <vt:lpstr>Spread The News</vt:lpstr>
      <vt:lpstr>Spread The News</vt:lpstr>
      <vt:lpstr>Spread The News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2025-04-19T15:59:20Z</dcterms:created>
  <dcterms:modified xsi:type="dcterms:W3CDTF">2025-04-19T16:05:35Z</dcterms:modified>
</cp:coreProperties>
</file>