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5" r:id="rId4"/>
    <p:sldId id="268" r:id="rId5"/>
    <p:sldId id="270" r:id="rId6"/>
    <p:sldId id="269" r:id="rId7"/>
    <p:sldId id="266" r:id="rId8"/>
    <p:sldId id="267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Henderson" userId="38d7bcbf436a3be6" providerId="LiveId" clId="{23DD7591-83FA-4EEE-874E-7FB8B48E6D90}"/>
    <pc:docChg chg="addSld delSld modSld sldOrd">
      <pc:chgData name="Dan Henderson" userId="38d7bcbf436a3be6" providerId="LiveId" clId="{23DD7591-83FA-4EEE-874E-7FB8B48E6D90}" dt="2025-03-22T23:24:44.854" v="60" actId="14734"/>
      <pc:docMkLst>
        <pc:docMk/>
      </pc:docMkLst>
      <pc:sldChg chg="modSp mod">
        <pc:chgData name="Dan Henderson" userId="38d7bcbf436a3be6" providerId="LiveId" clId="{23DD7591-83FA-4EEE-874E-7FB8B48E6D90}" dt="2025-03-22T23:10:11.794" v="0" actId="6549"/>
        <pc:sldMkLst>
          <pc:docMk/>
          <pc:sldMk cId="1000079989" sldId="261"/>
        </pc:sldMkLst>
        <pc:spChg chg="mod">
          <ac:chgData name="Dan Henderson" userId="38d7bcbf436a3be6" providerId="LiveId" clId="{23DD7591-83FA-4EEE-874E-7FB8B48E6D90}" dt="2025-03-22T23:10:11.794" v="0" actId="6549"/>
          <ac:spMkLst>
            <pc:docMk/>
            <pc:sldMk cId="1000079989" sldId="261"/>
            <ac:spMk id="3" creationId="{A8C5111B-3F80-4284-A164-5A5EE45D9BBD}"/>
          </ac:spMkLst>
        </pc:spChg>
      </pc:sldChg>
      <pc:sldChg chg="modSp mod ord modShow">
        <pc:chgData name="Dan Henderson" userId="38d7bcbf436a3be6" providerId="LiveId" clId="{23DD7591-83FA-4EEE-874E-7FB8B48E6D90}" dt="2025-03-22T23:18:52.909" v="40" actId="729"/>
        <pc:sldMkLst>
          <pc:docMk/>
          <pc:sldMk cId="2607268438" sldId="263"/>
        </pc:sldMkLst>
        <pc:graphicFrameChg chg="mod modGraphic">
          <ac:chgData name="Dan Henderson" userId="38d7bcbf436a3be6" providerId="LiveId" clId="{23DD7591-83FA-4EEE-874E-7FB8B48E6D90}" dt="2025-03-22T23:12:19.562" v="6" actId="14100"/>
          <ac:graphicFrameMkLst>
            <pc:docMk/>
            <pc:sldMk cId="2607268438" sldId="263"/>
            <ac:graphicFrameMk id="2" creationId="{904D02F8-681B-E445-70BC-E15F4BBDD301}"/>
          </ac:graphicFrameMkLst>
        </pc:graphicFrameChg>
      </pc:sldChg>
      <pc:sldChg chg="del">
        <pc:chgData name="Dan Henderson" userId="38d7bcbf436a3be6" providerId="LiveId" clId="{23DD7591-83FA-4EEE-874E-7FB8B48E6D90}" dt="2025-03-22T23:13:08.693" v="7" actId="2696"/>
        <pc:sldMkLst>
          <pc:docMk/>
          <pc:sldMk cId="1781670671" sldId="264"/>
        </pc:sldMkLst>
      </pc:sldChg>
      <pc:sldChg chg="modSp mod">
        <pc:chgData name="Dan Henderson" userId="38d7bcbf436a3be6" providerId="LiveId" clId="{23DD7591-83FA-4EEE-874E-7FB8B48E6D90}" dt="2025-03-22T23:21:55.863" v="46" actId="20577"/>
        <pc:sldMkLst>
          <pc:docMk/>
          <pc:sldMk cId="2991710952" sldId="265"/>
        </pc:sldMkLst>
        <pc:spChg chg="mod">
          <ac:chgData name="Dan Henderson" userId="38d7bcbf436a3be6" providerId="LiveId" clId="{23DD7591-83FA-4EEE-874E-7FB8B48E6D90}" dt="2025-03-22T23:10:18.941" v="1" actId="6549"/>
          <ac:spMkLst>
            <pc:docMk/>
            <pc:sldMk cId="2991710952" sldId="265"/>
            <ac:spMk id="3" creationId="{EA6CA769-4075-5DD3-ECE1-72CB4020A46B}"/>
          </ac:spMkLst>
        </pc:spChg>
        <pc:spChg chg="mod">
          <ac:chgData name="Dan Henderson" userId="38d7bcbf436a3be6" providerId="LiveId" clId="{23DD7591-83FA-4EEE-874E-7FB8B48E6D90}" dt="2025-03-22T23:21:55.863" v="46" actId="20577"/>
          <ac:spMkLst>
            <pc:docMk/>
            <pc:sldMk cId="2991710952" sldId="265"/>
            <ac:spMk id="4" creationId="{FA7E69D6-99FA-129C-68FF-E188F1F8D079}"/>
          </ac:spMkLst>
        </pc:spChg>
      </pc:sldChg>
      <pc:sldChg chg="modSp mod">
        <pc:chgData name="Dan Henderson" userId="38d7bcbf436a3be6" providerId="LiveId" clId="{23DD7591-83FA-4EEE-874E-7FB8B48E6D90}" dt="2025-03-22T23:10:22.672" v="2" actId="6549"/>
        <pc:sldMkLst>
          <pc:docMk/>
          <pc:sldMk cId="587380342" sldId="266"/>
        </pc:sldMkLst>
        <pc:spChg chg="mod">
          <ac:chgData name="Dan Henderson" userId="38d7bcbf436a3be6" providerId="LiveId" clId="{23DD7591-83FA-4EEE-874E-7FB8B48E6D90}" dt="2025-03-22T23:10:22.672" v="2" actId="6549"/>
          <ac:spMkLst>
            <pc:docMk/>
            <pc:sldMk cId="587380342" sldId="266"/>
            <ac:spMk id="3" creationId="{1FB79E39-4DEB-20F0-79CB-9EA63D798669}"/>
          </ac:spMkLst>
        </pc:spChg>
      </pc:sldChg>
      <pc:sldChg chg="modSp add mod">
        <pc:chgData name="Dan Henderson" userId="38d7bcbf436a3be6" providerId="LiveId" clId="{23DD7591-83FA-4EEE-874E-7FB8B48E6D90}" dt="2025-03-22T23:24:05.629" v="57" actId="14734"/>
        <pc:sldMkLst>
          <pc:docMk/>
          <pc:sldMk cId="1702522699" sldId="268"/>
        </pc:sldMkLst>
        <pc:graphicFrameChg chg="mod modGraphic">
          <ac:chgData name="Dan Henderson" userId="38d7bcbf436a3be6" providerId="LiveId" clId="{23DD7591-83FA-4EEE-874E-7FB8B48E6D90}" dt="2025-03-22T23:24:05.629" v="57" actId="14734"/>
          <ac:graphicFrameMkLst>
            <pc:docMk/>
            <pc:sldMk cId="1702522699" sldId="268"/>
            <ac:graphicFrameMk id="2" creationId="{F9A4DB46-D1F0-ADAF-542D-F5171907202B}"/>
          </ac:graphicFrameMkLst>
        </pc:graphicFrameChg>
      </pc:sldChg>
      <pc:sldChg chg="modSp add mod">
        <pc:chgData name="Dan Henderson" userId="38d7bcbf436a3be6" providerId="LiveId" clId="{23DD7591-83FA-4EEE-874E-7FB8B48E6D90}" dt="2025-03-22T23:24:44.854" v="60" actId="14734"/>
        <pc:sldMkLst>
          <pc:docMk/>
          <pc:sldMk cId="4111533560" sldId="269"/>
        </pc:sldMkLst>
        <pc:graphicFrameChg chg="mod modGraphic">
          <ac:chgData name="Dan Henderson" userId="38d7bcbf436a3be6" providerId="LiveId" clId="{23DD7591-83FA-4EEE-874E-7FB8B48E6D90}" dt="2025-03-22T23:24:44.854" v="60" actId="14734"/>
          <ac:graphicFrameMkLst>
            <pc:docMk/>
            <pc:sldMk cId="4111533560" sldId="269"/>
            <ac:graphicFrameMk id="2" creationId="{4C436032-390C-BA92-2263-C4964EB78621}"/>
          </ac:graphicFrameMkLst>
        </pc:graphicFrameChg>
      </pc:sldChg>
      <pc:sldChg chg="modSp add mod ord">
        <pc:chgData name="Dan Henderson" userId="38d7bcbf436a3be6" providerId="LiveId" clId="{23DD7591-83FA-4EEE-874E-7FB8B48E6D90}" dt="2025-03-22T23:22:19.759" v="51"/>
        <pc:sldMkLst>
          <pc:docMk/>
          <pc:sldMk cId="312004019" sldId="270"/>
        </pc:sldMkLst>
        <pc:spChg chg="mod">
          <ac:chgData name="Dan Henderson" userId="38d7bcbf436a3be6" providerId="LiveId" clId="{23DD7591-83FA-4EEE-874E-7FB8B48E6D90}" dt="2025-03-22T23:22:19.759" v="51"/>
          <ac:spMkLst>
            <pc:docMk/>
            <pc:sldMk cId="312004019" sldId="270"/>
            <ac:spMk id="4" creationId="{7F3BD37E-E83C-08D8-A459-62700B75D87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Expedients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Leviticus 10:1–3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From Generic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Lawful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6:12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2John 9-11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5:7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14:23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2:12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1Chronicles 13:7-10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1Chronicles 15:2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B6482-2F8A-87E2-8836-66A8A432D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25F1B-5831-3D71-BEC4-5C29EA63C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From Generic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CA769-4075-5DD3-ECE1-72CB4020A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Lawful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Not Specified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E69D6-99FA-129C-68FF-E188F1F8D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7290" y="1825625"/>
            <a:ext cx="604650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6:14,22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11:7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19:2,9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12:5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6:4</a:t>
            </a:r>
          </a:p>
        </p:txBody>
      </p:sp>
    </p:spTree>
    <p:extLst>
      <p:ext uri="{BB962C8B-B14F-4D97-AF65-F5344CB8AC3E}">
        <p14:creationId xmlns:p14="http://schemas.microsoft.com/office/powerpoint/2010/main" val="299171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80DF-BE48-95E8-8CED-33425D05F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A4DB46-D1F0-ADAF-542D-F51719072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345745"/>
              </p:ext>
            </p:extLst>
          </p:nvPr>
        </p:nvGraphicFramePr>
        <p:xfrm>
          <a:off x="186165" y="327158"/>
          <a:ext cx="12005835" cy="6203684"/>
        </p:xfrm>
        <a:graphic>
          <a:graphicData uri="http://schemas.openxmlformats.org/drawingml/2006/table">
            <a:tbl>
              <a:tblPr firstRow="1" firstCol="1" bandRow="1"/>
              <a:tblGrid>
                <a:gridCol w="4001359">
                  <a:extLst>
                    <a:ext uri="{9D8B030D-6E8A-4147-A177-3AD203B41FA5}">
                      <a16:colId xmlns:a16="http://schemas.microsoft.com/office/drawing/2014/main" val="209470714"/>
                    </a:ext>
                  </a:extLst>
                </a:gridCol>
                <a:gridCol w="4168011">
                  <a:extLst>
                    <a:ext uri="{9D8B030D-6E8A-4147-A177-3AD203B41FA5}">
                      <a16:colId xmlns:a16="http://schemas.microsoft.com/office/drawing/2014/main" val="3914701629"/>
                    </a:ext>
                  </a:extLst>
                </a:gridCol>
                <a:gridCol w="3836465">
                  <a:extLst>
                    <a:ext uri="{9D8B030D-6E8A-4147-A177-3AD203B41FA5}">
                      <a16:colId xmlns:a16="http://schemas.microsoft.com/office/drawing/2014/main" val="1536898459"/>
                    </a:ext>
                  </a:extLst>
                </a:gridCol>
              </a:tblGrid>
              <a:tr h="6794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Command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Expedients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Additions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175496"/>
                  </a:ext>
                </a:extLst>
              </a:tr>
              <a:tr h="2209692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Sing Hymns</a:t>
                      </a:r>
                      <a:endParaRPr lang="en-US" sz="3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Hebrews 2:12</a:t>
                      </a:r>
                      <a:endParaRPr lang="en-US" sz="32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1Corinthians 14:14-16</a:t>
                      </a:r>
                      <a:endParaRPr lang="en-US" sz="32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Write, memorize, song book, slide, pitch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Instrumental music, clap hands, have a choir, solo singing, supported school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113315"/>
                  </a:ext>
                </a:extLst>
              </a:tr>
              <a:tr h="165727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Water Baptism</a:t>
                      </a:r>
                      <a:endParaRPr lang="en-US" sz="3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Acts 10:47-48</a:t>
                      </a:r>
                      <a:endParaRPr lang="en-US" sz="32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Matthew 28:19</a:t>
                      </a:r>
                      <a:endParaRPr lang="en-US" sz="32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 to pond, lake, river; build baptistery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Sprinkling, pouring; baptize in snow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108986"/>
                  </a:ext>
                </a:extLst>
              </a:tr>
              <a:tr h="165727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assemble</a:t>
                      </a:r>
                      <a:endParaRPr lang="en-US" sz="3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1Corinthians 11:20,33</a:t>
                      </a:r>
                      <a:endParaRPr lang="en-US" sz="32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Borrow, rent, buy meeting place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3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Build kitchen, fellowship hall, cathedral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138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522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4A86C-6BB7-40C4-3C77-D0EC06CEC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2C21B-E9BF-DD5D-BF50-24857E79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From Generic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10F9A-F43D-6FA6-2958-097711536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Lawful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Not Specified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BD37E-E83C-08D8-A459-62700B75D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7290" y="1825625"/>
            <a:ext cx="604650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20:28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3:15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4:12</a:t>
            </a:r>
          </a:p>
        </p:txBody>
      </p:sp>
    </p:spTree>
    <p:extLst>
      <p:ext uri="{BB962C8B-B14F-4D97-AF65-F5344CB8AC3E}">
        <p14:creationId xmlns:p14="http://schemas.microsoft.com/office/powerpoint/2010/main" val="312004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E2CCF-6F60-0AFB-ACB8-884FF0975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436032-390C-BA92-2263-C4964EB78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9241"/>
              </p:ext>
            </p:extLst>
          </p:nvPr>
        </p:nvGraphicFramePr>
        <p:xfrm>
          <a:off x="119406" y="99927"/>
          <a:ext cx="11953189" cy="6658147"/>
        </p:xfrm>
        <a:graphic>
          <a:graphicData uri="http://schemas.openxmlformats.org/drawingml/2006/table">
            <a:tbl>
              <a:tblPr firstRow="1" firstCol="1" bandRow="1"/>
              <a:tblGrid>
                <a:gridCol w="3631277">
                  <a:extLst>
                    <a:ext uri="{9D8B030D-6E8A-4147-A177-3AD203B41FA5}">
                      <a16:colId xmlns:a16="http://schemas.microsoft.com/office/drawing/2014/main" val="209470714"/>
                    </a:ext>
                  </a:extLst>
                </a:gridCol>
                <a:gridCol w="4337224">
                  <a:extLst>
                    <a:ext uri="{9D8B030D-6E8A-4147-A177-3AD203B41FA5}">
                      <a16:colId xmlns:a16="http://schemas.microsoft.com/office/drawing/2014/main" val="3914701629"/>
                    </a:ext>
                  </a:extLst>
                </a:gridCol>
                <a:gridCol w="3984688">
                  <a:extLst>
                    <a:ext uri="{9D8B030D-6E8A-4147-A177-3AD203B41FA5}">
                      <a16:colId xmlns:a16="http://schemas.microsoft.com/office/drawing/2014/main" val="1536898459"/>
                    </a:ext>
                  </a:extLst>
                </a:gridCol>
              </a:tblGrid>
              <a:tr h="5685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Command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Expedients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Additions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175496"/>
                  </a:ext>
                </a:extLst>
              </a:tr>
              <a:tr h="153914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edify itself</a:t>
                      </a:r>
                      <a:endParaRPr lang="en-US" sz="28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Ephesians 4:16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Bible classes, study guides, library, purchase workbooks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Superintendent of Bible school, church supported school, women preachers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687058"/>
                  </a:ext>
                </a:extLst>
              </a:tr>
              <a:tr h="13651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teach others</a:t>
                      </a:r>
                      <a:endParaRPr lang="en-US" sz="28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1Timothy 3:15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1Thessalonians 1:8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Radio program, TV shows, bulletin, personal work program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Broadcasting business, own printing company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8098710"/>
                  </a:ext>
                </a:extLst>
              </a:tr>
              <a:tr h="182016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support preachers</a:t>
                      </a:r>
                      <a:endParaRPr lang="en-US" sz="28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Philippians 4:14-16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2Corinthians 11:8-9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Provide money, food, a house, transportation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supported missionary society, send to another church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4964212"/>
                  </a:ext>
                </a:extLst>
              </a:tr>
              <a:tr h="136512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relieve own needy</a:t>
                      </a:r>
                      <a:endParaRPr lang="en-US" sz="28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1Timothy 5:16</a:t>
                      </a:r>
                      <a:endParaRPr lang="en-US" sz="28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Pay doctor bills, buy food, provide care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supported benevolent organization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24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53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E8788-E3F5-5AEA-702C-0B6DBA52C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93717-27F6-2FA3-8112-B63E6CC0A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From Generic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79E39-4DEB-20F0-79CB-9EA63D798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Lawful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Not Specified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Must Edify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F8F59-56C1-FD8D-EB1E-2E8F3C46C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10:23-33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14:26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4:18-20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5:29</a:t>
            </a:r>
          </a:p>
        </p:txBody>
      </p:sp>
    </p:spTree>
    <p:extLst>
      <p:ext uri="{BB962C8B-B14F-4D97-AF65-F5344CB8AC3E}">
        <p14:creationId xmlns:p14="http://schemas.microsoft.com/office/powerpoint/2010/main" val="587380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BD762-B946-5FA9-223D-89779061C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CAA6D-75CF-175B-E54D-404A42366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From Generic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FF0CC-FE38-40E1-E8AD-DFB3F880D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Lawful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Not Specified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Must Edify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Cannot Offend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BDD77-5446-E038-ABA9-2978944B6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10:32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14:13-23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8:7-13</a:t>
            </a:r>
          </a:p>
        </p:txBody>
      </p:sp>
    </p:spTree>
    <p:extLst>
      <p:ext uri="{BB962C8B-B14F-4D97-AF65-F5344CB8AC3E}">
        <p14:creationId xmlns:p14="http://schemas.microsoft.com/office/powerpoint/2010/main" val="214250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04D02F8-681B-E445-70BC-E15F4BBDD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961871"/>
              </p:ext>
            </p:extLst>
          </p:nvPr>
        </p:nvGraphicFramePr>
        <p:xfrm>
          <a:off x="169683" y="0"/>
          <a:ext cx="11953189" cy="6840341"/>
        </p:xfrm>
        <a:graphic>
          <a:graphicData uri="http://schemas.openxmlformats.org/drawingml/2006/table">
            <a:tbl>
              <a:tblPr firstRow="1" firstCol="1" bandRow="1"/>
              <a:tblGrid>
                <a:gridCol w="3983813">
                  <a:extLst>
                    <a:ext uri="{9D8B030D-6E8A-4147-A177-3AD203B41FA5}">
                      <a16:colId xmlns:a16="http://schemas.microsoft.com/office/drawing/2014/main" val="209470714"/>
                    </a:ext>
                  </a:extLst>
                </a:gridCol>
                <a:gridCol w="3984688">
                  <a:extLst>
                    <a:ext uri="{9D8B030D-6E8A-4147-A177-3AD203B41FA5}">
                      <a16:colId xmlns:a16="http://schemas.microsoft.com/office/drawing/2014/main" val="3914701629"/>
                    </a:ext>
                  </a:extLst>
                </a:gridCol>
                <a:gridCol w="3984688">
                  <a:extLst>
                    <a:ext uri="{9D8B030D-6E8A-4147-A177-3AD203B41FA5}">
                      <a16:colId xmlns:a16="http://schemas.microsoft.com/office/drawing/2014/main" val="1536898459"/>
                    </a:ext>
                  </a:extLst>
                </a:gridCol>
              </a:tblGrid>
              <a:tr h="297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Command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Expedients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Additions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175496"/>
                  </a:ext>
                </a:extLst>
              </a:tr>
              <a:tr h="101655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Sing Hymns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Hebrews 2:12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1Corinthians 14:14-16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Write, memorize, song book, slide, pitch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Instrumental music, clap hands, have a choir, solo singing, supported school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113315"/>
                  </a:ext>
                </a:extLst>
              </a:tr>
              <a:tr h="104009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Water Baptism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Acts 10:47-48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Matthew 28:19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Go to pond, lake, river; build baptistery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Sprinkling, pouring; baptize in snow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108986"/>
                  </a:ext>
                </a:extLst>
              </a:tr>
              <a:tr h="75537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assemble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1Corinthians 11:20,33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Borrow, rent, buy meeting place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Build kitchen, fellowship hall, cathedral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138999"/>
                  </a:ext>
                </a:extLst>
              </a:tr>
              <a:tr h="8911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edify itself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Ephesians 4:16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Bible classes, study guides, library, purchase workbooks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Superintendent of Bible school, church supported school, women preachers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687058"/>
                  </a:ext>
                </a:extLst>
              </a:tr>
              <a:tr h="10569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teach others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1Timothy 3:15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1Thessalonians 1:8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Radio program, TV shows, bulletin, personal work program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Broadcasting business, own printing company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8098710"/>
                  </a:ext>
                </a:extLst>
              </a:tr>
              <a:tr h="104745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support preachers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Philippians 4:14-16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2Corinthians 11:8-9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Provide money, food, a house, transportation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supported missionary society, send to another church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4964212"/>
                  </a:ext>
                </a:extLst>
              </a:tr>
              <a:tr h="58813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to relieve own needy</a:t>
                      </a:r>
                      <a:endParaRPr lang="en-US" sz="20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kern="1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1Timothy 5:16</a:t>
                      </a:r>
                      <a:endParaRPr lang="en-US" sz="2000" kern="100" dirty="0">
                        <a:solidFill>
                          <a:schemeClr val="accent2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Pay doctor bills, buy food, provide care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Church supported benevolent organization</a:t>
                      </a:r>
                    </a:p>
                  </a:txBody>
                  <a:tcPr marL="45118" marR="4511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24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268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78</TotalTime>
  <Words>449</Words>
  <Application>Microsoft Office PowerPoint</Application>
  <PresentationFormat>Widescreen</PresentationFormat>
  <Paragraphs>120</Paragraphs>
  <Slides>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Expedients</vt:lpstr>
      <vt:lpstr>From Generic Authority</vt:lpstr>
      <vt:lpstr>From Generic Authority</vt:lpstr>
      <vt:lpstr>PowerPoint Presentation</vt:lpstr>
      <vt:lpstr>From Generic Authority</vt:lpstr>
      <vt:lpstr>PowerPoint Presentation</vt:lpstr>
      <vt:lpstr>From Generic Authority</vt:lpstr>
      <vt:lpstr>From Generic Authority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2025-03-22T22:07:08Z</dcterms:created>
  <dcterms:modified xsi:type="dcterms:W3CDTF">2025-03-22T23:25:21Z</dcterms:modified>
</cp:coreProperties>
</file>