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4" y="12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4/27/2024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9187" y="1122363"/>
            <a:ext cx="9633626" cy="2387600"/>
          </a:xfrm>
        </p:spPr>
        <p:txBody>
          <a:bodyPr anchor="ctr" anchorCtr="1">
            <a:normAutofit fontScale="90000"/>
          </a:bodyPr>
          <a:lstStyle/>
          <a:p>
            <a:r>
              <a:rPr lang="en-US" sz="9600" dirty="0"/>
              <a:t>Patiently Courageous - Caleb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Joshua 14:6-12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132" y="365125"/>
            <a:ext cx="11653736" cy="1325563"/>
          </a:xfrm>
        </p:spPr>
        <p:txBody>
          <a:bodyPr>
            <a:normAutofit/>
          </a:bodyPr>
          <a:lstStyle/>
          <a:p>
            <a:pPr algn="ctr"/>
            <a:r>
              <a:rPr lang="en-US" sz="7200" dirty="0"/>
              <a:t>Patiently Courageous - Caleb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66545"/>
            <a:ext cx="5181600" cy="422633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Caleb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Joshua 14:6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15:19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Genesis 36:11,15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1Chronicles 1:36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Joshua 14:14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Numbers 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Numbers 14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132" y="365125"/>
            <a:ext cx="11653736" cy="1325563"/>
          </a:xfrm>
        </p:spPr>
        <p:txBody>
          <a:bodyPr>
            <a:normAutofit/>
          </a:bodyPr>
          <a:lstStyle/>
          <a:p>
            <a:pPr algn="ctr"/>
            <a:r>
              <a:rPr lang="en-US" sz="7200" dirty="0"/>
              <a:t>Patiently Courageous - Caleb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66545"/>
            <a:ext cx="5181600" cy="422633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Caleb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Mountains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Numbers 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Joshua 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Numbers 13:30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3:16-19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10:9-10</a:t>
            </a:r>
          </a:p>
        </p:txBody>
      </p:sp>
    </p:spTree>
    <p:extLst>
      <p:ext uri="{BB962C8B-B14F-4D97-AF65-F5344CB8AC3E}">
        <p14:creationId xmlns:p14="http://schemas.microsoft.com/office/powerpoint/2010/main" val="77982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132" y="365125"/>
            <a:ext cx="11653736" cy="1325563"/>
          </a:xfrm>
        </p:spPr>
        <p:txBody>
          <a:bodyPr>
            <a:normAutofit/>
          </a:bodyPr>
          <a:lstStyle/>
          <a:p>
            <a:pPr algn="ctr"/>
            <a:r>
              <a:rPr lang="en-US" sz="7200" dirty="0"/>
              <a:t>Patiently Courageous - Caleb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66545"/>
            <a:ext cx="5181600" cy="422633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Caleb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Mountains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400" dirty="0"/>
              <a:t>Benefit To Us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1:6-8,12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4:5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2:15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3:9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12:1-2  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Malachi 3:8-10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7:7-8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6:33</a:t>
            </a:r>
          </a:p>
        </p:txBody>
      </p:sp>
    </p:spTree>
    <p:extLst>
      <p:ext uri="{BB962C8B-B14F-4D97-AF65-F5344CB8AC3E}">
        <p14:creationId xmlns:p14="http://schemas.microsoft.com/office/powerpoint/2010/main" val="63212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11</TotalTime>
  <Words>66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Patiently Courageous - Caleb</vt:lpstr>
      <vt:lpstr>Patiently Courageous - Caleb</vt:lpstr>
      <vt:lpstr>Patiently Courageous - Caleb</vt:lpstr>
      <vt:lpstr>Patiently Courageous - Caleb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Patiently Courageous - Caleb</dc:title>
  <dc:creator>Dan Henderson</dc:creator>
  <cp:lastModifiedBy>Dan Henderson</cp:lastModifiedBy>
  <cp:revision>1</cp:revision>
  <dcterms:created xsi:type="dcterms:W3CDTF">2024-04-28T00:08:44Z</dcterms:created>
  <dcterms:modified xsi:type="dcterms:W3CDTF">2024-04-28T00:20:33Z</dcterms:modified>
</cp:coreProperties>
</file>