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733"/>
            <a:ext cx="9144000" cy="3373230"/>
          </a:xfrm>
        </p:spPr>
        <p:txBody>
          <a:bodyPr anchor="ctr" anchorCtr="1">
            <a:normAutofit/>
          </a:bodyPr>
          <a:lstStyle/>
          <a:p>
            <a:r>
              <a:rPr lang="en-US" sz="9600"/>
              <a:t>Shepherd The </a:t>
            </a:r>
            <a:r>
              <a:rPr lang="en-US" sz="9600" dirty="0"/>
              <a:t>Flock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4:11-14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Older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Oversight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Care &amp; Tend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Plurality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Every Church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20:17,28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1:5-9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11:29-30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Watching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11:30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5:6</a:t>
            </a:r>
          </a:p>
        </p:txBody>
      </p:sp>
    </p:spTree>
    <p:extLst>
      <p:ext uri="{BB962C8B-B14F-4D97-AF65-F5344CB8AC3E}">
        <p14:creationId xmlns:p14="http://schemas.microsoft.com/office/powerpoint/2010/main" val="197890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Watching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Example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10:4</a:t>
            </a:r>
          </a:p>
        </p:txBody>
      </p:sp>
    </p:spTree>
    <p:extLst>
      <p:ext uri="{BB962C8B-B14F-4D97-AF65-F5344CB8AC3E}">
        <p14:creationId xmlns:p14="http://schemas.microsoft.com/office/powerpoint/2010/main" val="301159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Watching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Example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Tending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</p:txBody>
      </p:sp>
    </p:spTree>
    <p:extLst>
      <p:ext uri="{BB962C8B-B14F-4D97-AF65-F5344CB8AC3E}">
        <p14:creationId xmlns:p14="http://schemas.microsoft.com/office/powerpoint/2010/main" val="206734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Watching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Example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Tending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Overseeing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29:18</a:t>
            </a:r>
          </a:p>
        </p:txBody>
      </p:sp>
    </p:spTree>
    <p:extLst>
      <p:ext uri="{BB962C8B-B14F-4D97-AF65-F5344CB8AC3E}">
        <p14:creationId xmlns:p14="http://schemas.microsoft.com/office/powerpoint/2010/main" val="114123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27903"/>
            <a:ext cx="6989749" cy="43649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Congregation’s Responsibility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Know &amp; Esteem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Hold Accountable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Call Upon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5:14</a:t>
            </a:r>
          </a:p>
        </p:txBody>
      </p:sp>
    </p:spTree>
    <p:extLst>
      <p:ext uri="{BB962C8B-B14F-4D97-AF65-F5344CB8AC3E}">
        <p14:creationId xmlns:p14="http://schemas.microsoft.com/office/powerpoint/2010/main" val="262475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Elder, Bishop,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794475"/>
            <a:ext cx="4468739" cy="3698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Part of God’s Plan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30185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Titus 1:5</a:t>
            </a:r>
          </a:p>
        </p:txBody>
      </p:sp>
    </p:spTree>
    <p:extLst>
      <p:ext uri="{BB962C8B-B14F-4D97-AF65-F5344CB8AC3E}">
        <p14:creationId xmlns:p14="http://schemas.microsoft.com/office/powerpoint/2010/main" val="282768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15</TotalTime>
  <Words>151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Shepherd The Flock </vt:lpstr>
      <vt:lpstr>Elder, Bishop, Shepherd</vt:lpstr>
      <vt:lpstr>Elder, Bishop, Shepherd</vt:lpstr>
      <vt:lpstr>Elder, Bishop, Shepherd</vt:lpstr>
      <vt:lpstr>Elder, Bishop, Shepherd</vt:lpstr>
      <vt:lpstr>Elder, Bishop, Shepherd</vt:lpstr>
      <vt:lpstr>Elder, Bishop, Shepherd</vt:lpstr>
      <vt:lpstr>Elder, Bishop, Shepherd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Shepherd The Flock </dc:title>
  <dc:creator>Dan Henderson</dc:creator>
  <cp:lastModifiedBy>Dan Henderson</cp:lastModifiedBy>
  <cp:revision>1</cp:revision>
  <dcterms:created xsi:type="dcterms:W3CDTF">2023-07-30T01:07:00Z</dcterms:created>
  <dcterms:modified xsi:type="dcterms:W3CDTF">2023-07-30T01:22:59Z</dcterms:modified>
</cp:coreProperties>
</file>