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2370"/>
            <a:ext cx="9144000" cy="3347593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Act Like The Father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5:43-48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Gospel Of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 Vengeance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23:4–5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25:21–22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Gospel Of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 Vengeance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Enemies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Matthew 10:34–36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4:16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6:1–8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3:14–15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14:14–19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3:8–9</a:t>
            </a:r>
          </a:p>
        </p:txBody>
      </p:sp>
    </p:spTree>
    <p:extLst>
      <p:ext uri="{BB962C8B-B14F-4D97-AF65-F5344CB8AC3E}">
        <p14:creationId xmlns:p14="http://schemas.microsoft.com/office/powerpoint/2010/main" val="2861462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Gospel Of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 Vengeance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Enemies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Love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1Corinthians 13:4–8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12:14,17–21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10:20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24:17</a:t>
            </a:r>
          </a:p>
        </p:txBody>
      </p:sp>
    </p:spTree>
    <p:extLst>
      <p:ext uri="{BB962C8B-B14F-4D97-AF65-F5344CB8AC3E}">
        <p14:creationId xmlns:p14="http://schemas.microsoft.com/office/powerpoint/2010/main" val="292509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Gospel Of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 Vengeance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Enemies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Love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Kingdom Gospel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Luke 6:27–28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6:35–36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2Samuel 1:17–27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143:11–12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5:8–10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4:10–11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4:31–5:2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1:18</a:t>
            </a:r>
          </a:p>
        </p:txBody>
      </p:sp>
    </p:spTree>
    <p:extLst>
      <p:ext uri="{BB962C8B-B14F-4D97-AF65-F5344CB8AC3E}">
        <p14:creationId xmlns:p14="http://schemas.microsoft.com/office/powerpoint/2010/main" val="412400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Gospel Of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 Vengeance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Enemies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Love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Kingdom Gospel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Sons Of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Romans 5:10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7:28</a:t>
            </a:r>
          </a:p>
        </p:txBody>
      </p:sp>
    </p:spTree>
    <p:extLst>
      <p:ext uri="{BB962C8B-B14F-4D97-AF65-F5344CB8AC3E}">
        <p14:creationId xmlns:p14="http://schemas.microsoft.com/office/powerpoint/2010/main" val="977881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5</TotalTime>
  <Words>98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Act Like The Father</vt:lpstr>
      <vt:lpstr>Gospel Of The Kingdom</vt:lpstr>
      <vt:lpstr>Gospel Of The Kingdom</vt:lpstr>
      <vt:lpstr>Gospel Of The Kingdom</vt:lpstr>
      <vt:lpstr>Gospel Of The Kingdom</vt:lpstr>
      <vt:lpstr>Gospel Of The Kingdom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 Like The Father</dc:title>
  <dc:creator>Dan Henderson</dc:creator>
  <cp:lastModifiedBy>Dan Henderson</cp:lastModifiedBy>
  <cp:revision>2</cp:revision>
  <dcterms:created xsi:type="dcterms:W3CDTF">2023-07-16T00:36:35Z</dcterms:created>
  <dcterms:modified xsi:type="dcterms:W3CDTF">2023-07-16T13:11:36Z</dcterms:modified>
</cp:coreProperties>
</file>