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God Our Father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15:17-24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Father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11:1-4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Father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57742" y="1825625"/>
            <a:ext cx="869605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3:16; 15:9; 16:27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1:9; 3:1; 4:9-10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8:28; Matthew 6:33; Hebrews 12:6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4:13-18; 1John 4:11,19; John 14:15</a:t>
            </a:r>
          </a:p>
        </p:txBody>
      </p:sp>
    </p:spTree>
    <p:extLst>
      <p:ext uri="{BB962C8B-B14F-4D97-AF65-F5344CB8AC3E}">
        <p14:creationId xmlns:p14="http://schemas.microsoft.com/office/powerpoint/2010/main" val="178211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Father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Mercy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</a:t>
            </a:r>
          </a:p>
        </p:txBody>
      </p:sp>
    </p:spTree>
    <p:extLst>
      <p:ext uri="{BB962C8B-B14F-4D97-AF65-F5344CB8AC3E}">
        <p14:creationId xmlns:p14="http://schemas.microsoft.com/office/powerpoint/2010/main" val="180234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Father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Mercy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Holiness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Obey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4060"/>
            <a:ext cx="5181600" cy="498881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Habakkuk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99:5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1:2-4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15:32</a:t>
            </a:r>
          </a:p>
        </p:txBody>
      </p:sp>
    </p:spTree>
    <p:extLst>
      <p:ext uri="{BB962C8B-B14F-4D97-AF65-F5344CB8AC3E}">
        <p14:creationId xmlns:p14="http://schemas.microsoft.com/office/powerpoint/2010/main" val="100711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Father In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Mercy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Holiness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Obey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25:34</a:t>
            </a:r>
          </a:p>
        </p:txBody>
      </p:sp>
    </p:spTree>
    <p:extLst>
      <p:ext uri="{BB962C8B-B14F-4D97-AF65-F5344CB8AC3E}">
        <p14:creationId xmlns:p14="http://schemas.microsoft.com/office/powerpoint/2010/main" val="256584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15</TotalTime>
  <Words>102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God Our Father</vt:lpstr>
      <vt:lpstr>Our Father In Heaven</vt:lpstr>
      <vt:lpstr>Our Father In Heaven</vt:lpstr>
      <vt:lpstr>Our Father In Heaven</vt:lpstr>
      <vt:lpstr>Our Father In Heaven</vt:lpstr>
      <vt:lpstr>Our Father In Heaven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Our Father</dc:title>
  <dc:creator>Dan Henderson</dc:creator>
  <cp:lastModifiedBy>Dan Henderson</cp:lastModifiedBy>
  <cp:revision>1</cp:revision>
  <dcterms:created xsi:type="dcterms:W3CDTF">2023-06-17T23:49:58Z</dcterms:created>
  <dcterms:modified xsi:type="dcterms:W3CDTF">2023-06-18T00:05:04Z</dcterms:modified>
</cp:coreProperties>
</file>