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Am I A Sinner?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Luke 18:9-14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8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Differences In Sinners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26390"/>
            <a:ext cx="5181600" cy="513078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Desire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5:18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3:9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8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Differences In Sinners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26390"/>
            <a:ext cx="5181600" cy="513078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Desire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Attitude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2:15-16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3:19-20</a:t>
            </a:r>
          </a:p>
        </p:txBody>
      </p:sp>
    </p:spTree>
    <p:extLst>
      <p:ext uri="{BB962C8B-B14F-4D97-AF65-F5344CB8AC3E}">
        <p14:creationId xmlns:p14="http://schemas.microsoft.com/office/powerpoint/2010/main" val="2616650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8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Differences In Sinners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26390"/>
            <a:ext cx="5181600" cy="513078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Desire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Attitude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Location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4:7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3:3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11:25</a:t>
            </a:r>
          </a:p>
        </p:txBody>
      </p:sp>
    </p:spTree>
    <p:extLst>
      <p:ext uri="{BB962C8B-B14F-4D97-AF65-F5344CB8AC3E}">
        <p14:creationId xmlns:p14="http://schemas.microsoft.com/office/powerpoint/2010/main" val="2633261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8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Differences In Sinners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26390"/>
            <a:ext cx="5181600" cy="513078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Desire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Attitude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Location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Condition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2:2</a:t>
            </a:r>
          </a:p>
        </p:txBody>
      </p:sp>
    </p:spTree>
    <p:extLst>
      <p:ext uri="{BB962C8B-B14F-4D97-AF65-F5344CB8AC3E}">
        <p14:creationId xmlns:p14="http://schemas.microsoft.com/office/powerpoint/2010/main" val="2476276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8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Differences In Sinners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26390"/>
            <a:ext cx="5181600" cy="513078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Desire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Attitude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Location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Condition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Consequence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2:38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13:3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16:16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14:6</a:t>
            </a:r>
          </a:p>
        </p:txBody>
      </p:sp>
    </p:spTree>
    <p:extLst>
      <p:ext uri="{BB962C8B-B14F-4D97-AF65-F5344CB8AC3E}">
        <p14:creationId xmlns:p14="http://schemas.microsoft.com/office/powerpoint/2010/main" val="3678295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8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Differences In Sinners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26390"/>
            <a:ext cx="5181600" cy="513078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Desire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Attitude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Location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Condition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Consequence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Trust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3:23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3:5</a:t>
            </a:r>
          </a:p>
        </p:txBody>
      </p:sp>
    </p:spTree>
    <p:extLst>
      <p:ext uri="{BB962C8B-B14F-4D97-AF65-F5344CB8AC3E}">
        <p14:creationId xmlns:p14="http://schemas.microsoft.com/office/powerpoint/2010/main" val="3239280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8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Differences In Sinners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26390"/>
            <a:ext cx="5181600" cy="513078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Desire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Attitude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Location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Condition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Consequence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Trust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Direction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21:27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25:41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13:41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7:23</a:t>
            </a:r>
          </a:p>
        </p:txBody>
      </p:sp>
    </p:spTree>
    <p:extLst>
      <p:ext uri="{BB962C8B-B14F-4D97-AF65-F5344CB8AC3E}">
        <p14:creationId xmlns:p14="http://schemas.microsoft.com/office/powerpoint/2010/main" val="3269476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112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Am I A Sinner?</vt:lpstr>
      <vt:lpstr>Differences In Sinners</vt:lpstr>
      <vt:lpstr>Differences In Sinners</vt:lpstr>
      <vt:lpstr>Differences In Sinners</vt:lpstr>
      <vt:lpstr>Differences In Sinners</vt:lpstr>
      <vt:lpstr>Differences In Sinners</vt:lpstr>
      <vt:lpstr>Differences In Sinners</vt:lpstr>
      <vt:lpstr>Differences In Sinners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 I A Sinner?</dc:title>
  <dc:creator>Dan Henderson</dc:creator>
  <cp:lastModifiedBy>Dan Henderson</cp:lastModifiedBy>
  <cp:revision>1</cp:revision>
  <dcterms:created xsi:type="dcterms:W3CDTF">2022-04-03T00:41:41Z</dcterms:created>
  <dcterms:modified xsi:type="dcterms:W3CDTF">2022-04-03T00:50:39Z</dcterms:modified>
</cp:coreProperties>
</file>