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Using Our 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Genesis 1:14-19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8:22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How Much?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7:29-31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7:6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103:15-16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14:1-2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90:10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27:1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4:13-15</a:t>
            </a:r>
          </a:p>
        </p:txBody>
      </p:sp>
    </p:spTree>
    <p:extLst>
      <p:ext uri="{BB962C8B-B14F-4D97-AF65-F5344CB8AC3E}">
        <p14:creationId xmlns:p14="http://schemas.microsoft.com/office/powerpoint/2010/main" val="349584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How Much?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Best Use?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Amos 5:14-15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9:4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Ephesians 5:15-16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90:12; 39:4</a:t>
            </a:r>
          </a:p>
        </p:txBody>
      </p:sp>
    </p:spTree>
    <p:extLst>
      <p:ext uri="{BB962C8B-B14F-4D97-AF65-F5344CB8AC3E}">
        <p14:creationId xmlns:p14="http://schemas.microsoft.com/office/powerpoint/2010/main" val="7884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How Much?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Best Use?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Use Wrong?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Ecclesiastes 10:18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3:11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2:15-17</a:t>
            </a:r>
          </a:p>
        </p:txBody>
      </p:sp>
    </p:spTree>
    <p:extLst>
      <p:ext uri="{BB962C8B-B14F-4D97-AF65-F5344CB8AC3E}">
        <p14:creationId xmlns:p14="http://schemas.microsoft.com/office/powerpoint/2010/main" val="2387533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How Much?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Best Use?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Use Wrong?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Consequences?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2Timothy 3:12-13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5:12-14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8:4</a:t>
            </a:r>
          </a:p>
        </p:txBody>
      </p:sp>
    </p:spTree>
    <p:extLst>
      <p:ext uri="{BB962C8B-B14F-4D97-AF65-F5344CB8AC3E}">
        <p14:creationId xmlns:p14="http://schemas.microsoft.com/office/powerpoint/2010/main" val="15897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97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Using Our Time</vt:lpstr>
      <vt:lpstr>Time</vt:lpstr>
      <vt:lpstr>Time</vt:lpstr>
      <vt:lpstr>Time</vt:lpstr>
      <vt:lpstr>Time</vt:lpstr>
      <vt:lpstr>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Our Time</dc:title>
  <dc:creator>Dan Henderson</dc:creator>
  <cp:lastModifiedBy>Dan Henderson</cp:lastModifiedBy>
  <cp:revision>1</cp:revision>
  <dcterms:created xsi:type="dcterms:W3CDTF">2022-03-13T01:38:31Z</dcterms:created>
  <dcterms:modified xsi:type="dcterms:W3CDTF">2022-03-13T01:45:50Z</dcterms:modified>
</cp:coreProperties>
</file>